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политическая карта мира сегодня?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политическая карта мира: общий обзор
</a:t>
            </a:r>
            <a:endParaRPr lang="en-US" sz="295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кто контролирует территорию, где проходят границы и почему одни линии на карте меняются быстрее других.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политический мир на карте
</a:t>
            </a:r>
            <a:endParaRPr lang="en-US" sz="2725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термины политической карты
</a:t>
            </a:r>
            <a:endParaRPr lang="en-US" sz="2344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имеет территорию, население, власть и международное признание. Эти признаки помогают отличать полноценные политические единицы от зависимых территорий и спорных образований на карте.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означает право самостоятельно принимать решения внутри страны и во внешней политике. Именно он лежит в основе независимости и различий между государствами и территориями.
</a:t>
            </a:r>
            <a:endParaRPr lang="en-US" sz="1107" dirty="0"/>
          </a:p>
        </p:txBody>
      </p:sp>
      <p:sp>
        <p:nvSpPr>
          <p:cNvPr id="12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бывают сухопутными, морскими и воздушными. На карте они обозначаются разными линиями, поэтому важно внимательно смотреть на легенду и условные знаки.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обычно выделяется отдельным символом, а зависимые территории часто окрашены иначе или отмечены штриховкой. Это помогает быстро увидеть политический статус территории.
</a:t>
            </a:r>
            <a:endParaRPr lang="en-US" sz="11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легенду и масштаб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понять уровень детализации: карта мира показывает общее размещение стран, региональная — их соседство, а карта страны — внутреннее деление и крупные города.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объясняет легенда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расшифровывает цвета, линии и значки. Без неё невозможно правильно понять, где государственные границы, какие территории спорные и что обозначают специальные символы.
</a:t>
            </a:r>
            <a:endParaRPr lang="en-US" sz="1267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карте подсказывают столицы, крупные города, острова и анклавы. Именно они позволяют увидеть не только форму территории, но и её политическую структуру.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1648 год
</a:t>
            </a:r>
            <a:pPr algn="l" indent="0" marL="0">
              <a:lnSpc>
                <a:spcPct val="130039"/>
              </a:lnSpc>
              <a:buNone/>
            </a:pPr>
            <a:r>
              <a:rPr lang="en-US" sz="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Вестфальского мира утвердился принцип территориального суверенитета: государство стало рассматриваться как самостоятельный владелец своей территории и границ.
</a:t>
            </a:r>
            <a:endParaRPr lang="en-US" sz="118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войны и перестройка
</a:t>
            </a:r>
            <a:pPr algn="l" indent="0" marL="0">
              <a:lnSpc>
                <a:spcPct val="130039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двух мировых войн политическая карта Европы и Азии была существенно пересмотрена: появились новые государства, исчезли прежние империи, изменились границы и зоны влияния.
</a:t>
            </a:r>
            <a:endParaRPr lang="en-US" sz="116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деколонизации десятки стран Африки и Азии получили независимость, а современная карта мира приобрела нынешний облик.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исторический фон изменений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 и признание границ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поддерживает международный порядок и служит площадкой, где государства обсуждают спорные вопросы, связанные с признанием, границами и безопасностью.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целостность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ООН закрепляет принцип уважения к территориальной целостности. Это делает одностороннее изменение границ особенно чувствительным и юридически сложным вопросом.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и решения судов помогают оформлять изменения официально. Такой порядок снижает риск конфликта и делает карту более устойчивой.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Комиссии по границам уточняют линии на местности, а признание со стороны других государств влияет на то, как территория отображается в учебных и политических картах.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политическая карта меняется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показывают основные политические и юридические механизмы изменения границ.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Азия и Африка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плотная 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отличается высокой плотностью государств: здесь много небольших стран, а границы часто находятся рядом друг с другом. Интеграционные объединения, такие как ЕС и Шенген, делают регион особенно связанным.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масштаб и 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 — крупнейший по площади и населению регион мира. На её карте соседствуют республики, монархии и федерации, поэтому политическое разнообразие здесь особенно заметно.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наследие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выделяется преобладанием унитарных государств и границами, которые нередко сохраняют следы колониального деления. Это придаёт карте региона прямолинейный, но исторически сложный характер.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Америки и Океания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каркас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на политической карте выглядит как чётко организованный треугольник влияния: США, Канада и Мексика задают основу региона. Федеративное устройство США и Канады особенно заметно на фоне крупных пространств и протяжённых границ.
</a:t>
            </a:r>
            <a:endParaRPr lang="en-US" sz="96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устойчивые контуры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воспринимается как континент республик с относительно устойчивыми границами. Здесь важнее не частые изменения линий, а различия в размерах стран, их выходе к океану и роли крупных государств.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карта моря и 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требует особого взгляда на карту: здесь много островов, архипелагов и территорий с особым статусом. Морское пространство становится не менее важным, чем суша, а расстояния между странами часто измеряются океаном.
</a:t>
            </a:r>
            <a:endParaRPr lang="en-US" sz="10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1/5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Energy Information Administration (EIA) — Strait of Hormuz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морской нефти проходит через Ормузский пролив.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пролив проходит значительная часть мировых морских поставок нефти, поэтому регион имеет глобальное значение.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государств в школьной географии и обществознании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модели устройства государства выделяют федерацию и унитарное государство.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базовые модели территориального устройства помогают быстро понять, где власть сосредоточена в центре, а где распределена между уровнями управления.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61886"/>
            <a:ext cx="3962400" cy="15674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государств по положению относительно моря помогает понять их транспортные возможности и внешнеторговые ограничения.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не только с береговой линией, но и с удобством торговли, связностью территории и ролью морских маршрутов.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картографическим справочникам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положение стран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European Union, официальные данные о составе союза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входят в Европейский союз.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объединяет 27 государств: именно поэтому на политической карте его границы нередко читаются как зона тесной интеграции, а не жёсткого разделения.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Наций, список государств-членов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участвуют в общей системе международного признания.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ООН состоят 193 государства, и именно этот международный контекст задаёт нейтральный язык для описания спорных территорий и границ.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прочитать карту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политической карты основан на последовательной проверке легенды, границ, подписей и особых территориальных признаков.
</a:t>
            </a:r>
            <a:endParaRPr lang="en-US" sz="9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ориентиры на карте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что именно показывают линии: международные границы, административное деление или спорную линию. От этого зависит, насколько буквально можно читать карту и какие выводы делать.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 подписи: название страны, столица и крупные города помогают понять масштаб карты и положение ключевых центров. Подписи часто экономят время при первичном анализе.
</a:t>
            </a:r>
            <a:endParaRPr lang="en-US" sz="1129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подсказывают, где проходит государственная граница, а где выделена региональная группа, союз или зависимая территория. Один оттенок может объединять несколько территорий по общему признаку.
</a:t>
            </a:r>
            <a:endParaRPr lang="en-US" sz="1129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показывают столицы, порты, анклавы и иные важные элементы, которые не всегда заметны по очертаниям страны. Именно они раскрывают скрытую структуру карты.
</a:t>
            </a:r>
            <a:endParaRPr lang="en-US" sz="11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площади показывает, насколько заметны эти государства на карте и почему их границы часто задают структуру целых регионов.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Канада резко выделяются размером, а остальные страны из списка тоже относятся к крупнейшим и поэтому заметны на любой мировой карте.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 World Factbook, площади государств; актуально на 2024 год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на карте мира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431" y="1652590"/>
            <a:ext cx="218400" cy="1747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политическую карту
</a:t>
            </a:r>
            <a:endParaRPr lang="en-US" sz="2334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слой карты объясняет, почему современные границы не совпадают с природными рубежами. Колонизация, войны и распад империй оставили на карте следы, которые важно уметь распознавать.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новостей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слой делает карту инструментом чтения событий. По ней удобно отслеживать союзы, конфликты, транспортные коридоры и особенности регионов, которые не видны в обычном тексте.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слой помогает отличать признанные границы от спорных. Без этого легко перепутать юридический статус территории с фактическим контролем, особенно в новостях и учебных материалах.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как система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карта мира показывает не только количество государств, но и их внутреннее устройство, внешние связи и степень международного признания. Это делает её одновременно географическим и политическим источником.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особенно заметны в Европе, Азии, Африке и Америке: плотность границ, формы правления и исторические условия складываются по-разному. Поэтому единая карта всегда требует сравнения.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статусы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территории и спорные зоны напоминают, что карта не всегда совпадает с политической реальностью. Для точного чтения нужны легенда, подписи и понимание официального статуса территорий.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постоянно обновляется, потому что меняются границы, союзы, названия и способы управления. Поэтому её изучение полезно не только на уроке, но и для анализа актуальных событий.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показывает не только государства и границы, но и логику мирового устройства. Если уметь читать легенду, подписи и типы границ, карта становится понятным языком международной реальности.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карта как язык мира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2026-07-27T02:27:46Z</dcterms:created>
  <dcterms:modified xsi:type="dcterms:W3CDTF">2026-07-27T02:27:46Z</dcterms:modified>
</cp:coreProperties>
</file>