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7 000 видов зеленых водорослей живут в воде и на земле, выделяя кислород.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отдел Зеленые водоросли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создатели кислорода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появились около 1,5 миллиарда лет назад и первыми начали фотосинтез на нашей планете. Они обогатили атмосферу кислородом и подготовили почву для выхода растений на сушу.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Таксономия и классификация отдела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 состоит из двух ключевых классов: Chlorophyceae — настоящие зеленые и Charophyceae — харовые водоросли, объединяя разнообразные формы.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свыше 7 000 видов, сгруппированных в около 700 родов, что отражает богатое биологическое разнообразие.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них встречаются одноклеточные, колониальные и многоклеточные формы, отличающиеся строением и образом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морфологии зеленых водорослей
</a:t>
            </a:r>
            <a:endParaRPr lang="en-US" sz="266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161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пример одноклеточной водоросли с жгутиками, позволяющими активно двигаться в воде. Ее простая структура облегчает изучение клеточных процессов.
</a:t>
            </a:r>
            <a:endParaRPr lang="en-US" sz="161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образует сферические колонии из тысяч клеток. Эти колонии координируют движения жгутиков для плавания и совместного размножения.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и нитчатые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Улотрикс — нитчатая водоросль, встречающаяся на камнях рек и прудов. Ее клетки соединены в цепочки, образуя видимый зеленый налет.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зеленых водорослей обитает в пресных водоемах: реках, озерах и прудах, где они играют важную экологическую роль.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приспособлены к морской среде, особенно в прибрежных зонах с доступом к свету и питательным веществам.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зеленые водоросли способны жить на влажной почве и поверхностях камней, используя адаптивные механизмы к сухости.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симбиозе с грибами они формируют лишайники, расширяя свою экосистемную нишу и обеспечивая выживание в сложных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водорослей по средам обитания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пресные воды, благодаря оптимальным условиям для роста и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преобладание пресноводных видов объясняется доступностью света и питательных веществ в этих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современного ботанического справочника,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Хлорофиллы a и b позволяют эффективно поглощать свет и преобразовывать его в энергию для роста и жизнедеятельности.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они выделяют кислород, существенно поддерживая воздухе и водные экосистемы.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— важная первичная продукция, служащая пищей для многих водных организмов и поддерживающая пищевые цепочки.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зеленых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250" y="1067812"/>
            <a:ext cx="4068000" cy="20300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350" y="1067812"/>
            <a:ext cx="4068000" cy="20300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6093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встречается образование спор и зооспор, позволяющих быстро увеличивать популяцию в благоприятных условиях. Это способствует выживанию в разнообразных средах.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93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05868" y="3720670"/>
            <a:ext cx="37626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жизненном цикле наблюдается смена поколений: гаметофит и спорофит. Образование зиготы с последующим покоем важно для поддержания генетического разнообразия.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05868" y="3309506"/>
            <a:ext cx="37626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чередование поколений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зеленых водорослей
</a:t>
            </a:r>
            <a:endParaRPr lang="en-US" sz="29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 состоит из целлюлозы, обеспечивая защиту и упругость клетке.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 пиреноидом — ключевые органоиды для фотосинтеза и хранения крахмала, главного запасного вещества.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расположены ядро, митохондрии и цитоплазма, обеспечивающие основные жизненные функции.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играет роль в поддержании тургора и накоплении питательных веществ.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зеленых водорослей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представители: Хламидомонада, Хлорелла, Улотрикс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и Улотрикс — биотехнология и природные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неподвижная одноклеточная форма, широко используемая для получения биологически активных добавок. Улотрикс же образует нитчатые колонии, часто покрывающие камни водоемов зелёным налётом.
</a:t>
            </a:r>
            <a:endParaRPr lang="en-US" sz="1374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подвижный одиночный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одноклеточная водоросль с двумя жгутиками, активно перемещающаяся в водной среде. Простота строения делает её моделью для исследований в биологии.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может включать одна крупная колония, демонстрируя слаженность и сложную организацию внутри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общей биологии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Вольвокса может включать до 50 000 клеток, связанных цитоплазматическими мостиками и синхронно двигающихся жгутиками. Размножение осуществляется внутренними дочерними сферами. Это пример высочайшего уровня кооперации у зеленых водорослей.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у зеленых водорослей
</a:t>
            </a:r>
            <a:endParaRPr lang="en-US" sz="3181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преобразования солнечной энергии в органические вещества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отличие от высших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и высшие растения содержат хлорофиллы a и b, запасают крахмал, имеют клеточную оболочку из целлюлозы, что подтверждает их общую эволюционную основу.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водоросли не имеют специализированных тканей и органов, таких как корни или стебли, и чаще представляют простые или колониальные формы, в отличие от сложной структуры высших растений.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являются главными производителями органического вещества, которое служит основой питания для многих водных организмов и поддерживает устойчивость экосистем.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кислород, необходимый для дыхания рыб и микроорганизмов, тем самым сохраняя баланс газового обмена в водной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размножение водорослей иногда вызывает цветение, что влияет на химический состав воды и может нарушать экологическое равновесие водоемов.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 водоемах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используют для очистки сточных вод, эффективно поглощая избыток азота и фосфора, снижая экологическую нагрузку.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биотехнологиях и хозяйстве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применяют как источник кормов для животных благодаря высокому содержанию белка и питательных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биотопливной промышленности водоросли рассматриваются как перспективное сырье для производства биодизеля и биогаза.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выращивание хлореллы позволяет получать витамины и белки для пищевых добавок и диетических продуктов.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8264"/>
            <a:ext cx="4598400" cy="18190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зеленые водоросли и синезеленые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двумя группами водорослей показывают различия в клеточном строении и типах запасных веществ.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 связаны со сложностью клетки и способом запасания энергии.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вредные виды зеленых водорослей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 массовом размножении вызывают «цветение» воды, снижая уровень кислорода в водоеме и создавая стресс для остальных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Выделяемые ими токсины способны отравлять рыбу и других водных животных, приводя к массовой гибели биоты.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процессы нарушают естественный баланс водных экосистем и усложняют использование воды для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науки и исследования эволюции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используют в научных исследованиях для изучения фотосинтетических процессов благодаря простоте и доступности культур.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клеточного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объектами для изучения механизмов деления, что помогает понять основы роста и развития клеток.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играют ключевую роль в раскрытии происхождения высших наземных растений и процессов перехода к жизни на суше.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из водорослей: экологическая альтернатива
</a:t>
            </a:r>
            <a:pPr algn="l" indent="0" marL="0">
              <a:lnSpc>
                <a:spcPct val="90000"/>
              </a:lnSpc>
              <a:buNone/>
            </a:pPr>
            <a:r>
              <a:rPr lang="en-US" sz="12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технологии для производства устойчивого биотоплива на основе зеленых водорослей, что позволит снизить зависимость от ископаемого топлива и уменьшить вредные выбросы в атмосферу.
</a:t>
            </a:r>
            <a:endParaRPr lang="en-US" sz="1225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совершенствование штаммов
</a:t>
            </a:r>
            <a:pPr algn="l" indent="0" marL="0">
              <a:lnSpc>
                <a:spcPct val="90000"/>
              </a:lnSpc>
              <a:buNone/>
            </a:pPr>
            <a:r>
              <a:rPr lang="en-US" sz="133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работают над генной модификацией водорослей, повышая их продуктивность и устойчивость, что открывает новые перспективы в биотехнологиях и сельском хозяйстве.
</a:t>
            </a:r>
            <a:endParaRPr lang="en-US" sz="1331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очистке воздуха и воды
</a:t>
            </a:r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зеленых водорослей в замкнутых системах улучшает качество воздуха и воды, что особо актуально для городов и космических станций.
</a:t>
            </a:r>
            <a:endParaRPr lang="en-US" sz="1416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экспедиции и водоросли
</a:t>
            </a:r>
            <a:pPr algn="l" indent="0" marL="0">
              <a:lnSpc>
                <a:spcPct val="90000"/>
              </a:lnSpc>
              <a:buNone/>
            </a:pPr>
            <a:r>
              <a:rPr lang="en-US" sz="1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зеленых водорослей в космосе обеспечивает астронавтам источник кислорода и пищи, способствуя автономности длительных миссий.
</a:t>
            </a:r>
            <a:endParaRPr lang="en-US" sz="1416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применения и будущее исследований
</a:t>
            </a:r>
            <a:endParaRPr lang="en-US" sz="25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зеленых водорослей для жизни и науки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водоросли поддерживают экологическое равновесие, служат источником кислорода и биоактивных веществ, играя важную роль в развитии биотехнологий и сохранении природных систем.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2026-05-07T13:48:25Z</dcterms:created>
  <dcterms:modified xsi:type="dcterms:W3CDTF">2026-05-07T13:48:25Z</dcterms:modified>
</cp:coreProperties>
</file>