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преемница Владимира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город стал главным после другого?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после распада Руси
</a:t>
            </a:r>
            <a:endParaRPr lang="en-US" sz="204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Киевской Руси земли жили отдельно, а князья спорили за власть и богатство. Главным становился тот город, где были князь, дружина, храмы, ремёсла и удобные пути для торговли и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Владимир стал главным городом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стоял на защищённом месте, рядом с реками и дорогами. Это помогало городу торговать, быстро получать новости и чувствовать себя увереннее перед опасностью.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во Владимире жили князь, его семья и дружина. Сюда приезжали важные люди, а значит, именно здесь принимали решения для всей земли.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работали мастера и торговцы. Они строили дома, делали вещи для жизни и обмена, поэтому Владимир становился всё богаче и заметнее.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силы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Владимир переносили важные княжеские постройки. Так город переставал быть обычным поселением и превращался в знак могущества Северо-Восточной 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при князе Андрее Боголюбском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 1157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1157 году Андрей Боголюбский выбрал Владимир своей столицей. С этого момента город стал местом, где решались важные дела и где особенно чувствовалась княжеская власть.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ворота показывали богатство и силу города. Это была не просто крепостная часть, а ещё и красивый знак того, что Владимир — важный и уважаемый центр.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 подчёркивал значение Владимира как главного города. Его строили с большим мастерством, чтобы все видели: здесь находится сильная и богатая земля.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столицей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живёт правитель и его помощники. Здесь принимают решения, которые касаются не только одного города, но и многих соседних земель.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столицу приезжают послы и другие знатные люди. Там говорят о мире, дружбе и делах, которые нельзя решать наспех.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и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хранят ценности, оружие и запасы. Это помогает городу быть сильным, готовым к защите и к большим делам.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войска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нужно, в столице собирают войско. Отсюда князь может быстро отправить силы туда, где нужна помощь или защита.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других княжеств смотрят на столицу как на самый важный город. Если она сильна, то и её слово звучит особенно громко.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была Москва вначале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впервые появляется в летописи в 1147 году. Тогда это был ещё совсем небольшой город, о котором только начинали узнавать.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Москва была деревянным городом-крепостью на реке Москве. Дерево, конечно, не броня, но для защиты и жизни этого хватало.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Скромно, но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тогда не могла спорить с Владимиром, но её положение было очень выгодным. Через реку и дороги было удобно торговать и защищаться.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становилась сильнее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сначала заботились о крепости и безопасности. Они укрепляли стены, чтобы город мог спокойно расти и не бояться врагов.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присоединяли не сразу, а по частям. Такой осторожный путь помогал не тратить силы зря и сохранять порядок.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Калите Москва стала богаче и спокойнее. Князь умел беречь силы, поэтому люди начинали доверять городу всё больше.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Москва превратилась в место, куда тянулись важные люди и дела. Город становился всё заметнее среди других русских земель.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власти от Владимира к Москве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менялся главный центр Северо-Восточной 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переезд митрополита был важен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церковный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Митрополит Пётр был очень важной церковной фигурой. Когда он переехал в Москву, город сразу стал звучать гораздо значительнее.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получила не только власть, но и поддержку церкви. А там, где есть и сила, и уважение, город растёт увереннее.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смотрели на Москву внимательнее и серьёзнее. Если главный церковный человек живёт здесь, значит, городу можно доверять.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митрополита Москва стала важнее для всей Руси. Её имя теперь связывали не только с князьями, но и с церковью.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начали доверять Москве
</a:t>
            </a:r>
            <a:endParaRPr lang="en-US" sz="239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не спешили с большими войнами. Они сначала укрепляли свой город и берегли силы.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присоединяли земли шаг за шагом и старались договариваться. Это помогало избегать лишних потерь.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Москва стала надёжным местом для людей и князей. Ей начали доверять всё больше, потому что она росла спокойно и 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вспоминают как сильный центр Северо-Восточной Руси. Здесь стояли княжеские палаты, храмы и крепостные стены. Город словно сказал соседям: «Я умею управлять и защищаться!»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первым стал главным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которая подхватила эстафету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сначала была маленькой крепостью, но потом выросла и стала важнее. Она не спорила с Владимиром, а продолжила его дело. Так в истории появился новый главный город.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 Москва: два важных образа
</a:t>
            </a:r>
            <a:endParaRPr lang="en-US" sz="2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Владимира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красивые ворота, а часть древней крепости. Они напоминали о силе города и встречали гостей как настоящий парадный вход в большой и богатый Владимир.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храм Владимира показывал его высокий статус. Внутри и снаружи собор был связан с княжеской властью, а ещё он поражал людей красотой и мастерством строителей.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Дмитриевский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храм известен резными украшениями на стенах. По ним можно понять, как искусно работали древние мастера и как много внимания уделяли облику города.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расцвете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памятники помогают представить Владимир в годы его силы. Они словно рассказывают без слов, каким важным и красивым был этот город много веков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Москве было удобнее объединять земли
</a:t>
            </a:r>
            <a:endParaRPr lang="en-US" sz="221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находилась ближе к другим русским землям и важным путям. Отсюда было легче отправлять послов, собирать вести и следить за тем, что происходит вокруг.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в месте, которое было удобно укреплять. Крепость и стены помогали жителям чувствовать себя спокойнее, а правителям — увереннее принимать важные решения.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города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Москве присоединялись новые земли, город становился сильнее. Люди, деньги и войско постепенно собирались вместе, как если бы кто-то складывал большой и прочный пазл.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сил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Москвы было проще управлять соседними территориями. Поэтому она стала удобным центром, вокруг которого постепенно начали объединяться русские земли.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объединению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и усиление Москвы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князь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Дмитрии Донском Москва стала заметно крепче. Князь умел действовать решительно и помогал городу расти, не теряя осторожности и порядка.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Куликовом поле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русское войско одержало важную победу. Она показала, что Москва может вести за собой другие земли и защищать общую Русь.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победы Москва стала восприниматься не только как богатый город, но и как центр, которому доверяют. Это был большой шаг вперёд для всей страны.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роста Москвы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главной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именно Москва превратилась в главный политический центр. Сюда всё чаще обращались князья и важные люди, когда нужно было решать общие дела.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сохранил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не исчез из истории. Он остался древним и уважаемым городом, а его храмы и памятники напоминали о времени, когда он был первым среди сильных центров.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двух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получила власть и влияние, а Владимир сохранил память о своём расцвете. Так один город стал продолжением другого, как следующая глава в большой книге истории.
</a:t>
            </a:r>
            <a:endParaRPr lang="en-US" sz="13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становится столицей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небольшой укреплённый город постепенно превращается в главный центр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 Владимир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главным городом Северо-Восточной Руси был Владимир. Он стал сильным центром раньше Москвы и долго сохранял своё важное значение.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выросла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не появилась на первом месте. Она укреплялась шаг за шагом, собирала земли, богатела и становилась всё заметнее для соседей.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Помогли князья и церковь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правителей, поддержка церкви и удачное положение города помогли Москве подняться. Без этого её путь к главенству был бы гораздо труднее.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город передал роль другому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важный центр может уступить место новому. Владимир передал Москве опыт, а Москва продолжила его дело уже на новом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двух городов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не 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город стал сильным, нужны труд людей, торговля, дороги и защита. Без этих вещей даже красивому месту трудно долго удерживать первое место.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правителей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судьбу города меняет один умный шаг князя. Если правитель выбирает удачное место и действует осторожно, город начинает быстро крепнуть.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могут измениться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было удобным вчера, завтра может стать не самым лучшим. Поэтому один центр со временем уступает место другому, более подходящему.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видна в памятниках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ворота и старые соборы помогают нам увидеть прошлое. Они как живые подсказки: рассказывают, каким был город в дни своего расцвета.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о Владимире и Москве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 Москва — это не просто названия на карте. Это две важные страницы истории, которые помогают понять, как менялась Русь.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был первым сильным центром, а Москва продолжила его дело. Вместе они показывают, как от древности страна шла к объединению.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помним эти города, лучше понимаем историю своей страны. А ещё становится ясно, что большие перемены начинаются с терпения и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преемница Владимира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главным городом был Владимир, а потом его место заняла Москва. Переход власти шёл постепенно: через князей, церковь, торговлю и удобное положение. Так появился новый центр Руси.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2026-05-26T11:07:48Z</dcterms:created>
  <dcterms:modified xsi:type="dcterms:W3CDTF">2026-05-26T11:07:48Z</dcterms:modified>
</cp:coreProperties>
</file>