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75" y="17236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вода и горы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направляет воду и меняет горные ландшафты.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тему, сначала разберём ключевые слова: климат, осадки, сток, питание рек и высотную поясность.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темы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описывают климат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показывает, сколько тепла получает территория. Она влияет на испарение, сроки таяния снега и то, насколько долго могут сохраняться ледники и снежники.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 сезонность осадков определяют, будет ли вода поступать равномерно или с резкими подъёмами. Именно они задают полноводность рек и влажность ландшафта.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повторяемость ветров помогают переносить влажный или сухой воздух. От этого зависит, где чаще идут дожди и где формируется засушливый климат.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повторяемость погоды объединяет все признаки в устойчивую картину. По ней судят, какие условия преобладают: холодные, тёплые, сухие или влажные.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климат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замедляют нагрев и остывание суши. Они делают климат мягче, повышают влажность и уменьшают резкие сезонные контрасты.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 переносят тепло и влагу на большие расстояния. Если приходит влажный воздух, осадков становится больше; сухой воздух, наоборот, усиливает засушливость.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высота над уровнем моря меняют движение воздуха и распределение осадков. Из-за этого рядом могут встречаться разные климатические условия.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экватору, тем больше солнечного тепла получает поверхность. К полюсам поступление тепла уменьшается, поэтому климат становится холоднее.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материк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воздух суше, осадков меньше, а сезоны контрастнее. Лето может быть жарким, а зима — более морозной и долгой.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океан смягчает летнюю жару и зимний холод. Воздух здесь влажнее, а температурные колебания обычно меньше, чем в глубине материка.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воздух суше, осадков меньше, а сезоны контрастнее. Лето может быть жарким, а зима — более морозной и долгой.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особенно заметна разница между влажным Приморьем и многими районами Сибири. Она хорошо показывает, как удалённость от моря меняет климат.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управляет водой на суше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количество влаги и потери на испарение меняют водоёмы и сток.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Дождевое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Дождевое питание связано с осадками, которые быстро поступают в русло. Оно особенно заметно там, где дожди идут часто и в большом количестве.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Снеговое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Снеговое питание характерно для районов, где зимой накапливается снег, а весной он тает. Тогда река получает основной приток воды в период половодья.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питание усиливается в горах и высоких широтах. Летом талая вода поддерживает сток, поэтому горные реки могут быть особенно полноводными.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питание объединяет несколько источников сразу. Такой тип встречается очень часто, потому что климат в течение года обычно меняется.
</a:t>
            </a:r>
            <a:endParaRPr lang="en-US" sz="11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виден сезонный рост воды при разных типах питания рек: весной, после ливней или в тёплый сезон.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типа питания свой сезон максимума, но общий принцип один: климат определяет, когда река получает больше всего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школьному курсу географии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рек по сезонам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задаёт питание рек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сезонными осадками, таянием снега и режимом горных рек.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Байкал, Ладога и Онежское озеро показывают, что крупным озёрам нужен устойчивый приток и отток 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озера особенно важны для понимания связи климата и водного баланса.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2–3 раза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испарение часто сильнее притока воды, поэтому солёность возрастает.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выше, чем в более влажных районах с устойчивым стоком.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внутренним водам засушливых территорий.
</a:t>
            </a:r>
            <a:endParaRPr lang="en-US" sz="106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40%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осадков много, а испарение слабое, вода дольше задерживается в понижениях рельефа и образует болота.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Западной Сибири местами занято заболоченными землями.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данные о заболоченности Западной Сибири в учебных обзорах.
</a:t>
            </a:r>
            <a:endParaRPr lang="en-US" sz="93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70%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осадков просачивается в грунт, тем надёжнее пополняются подземные воды, особенно в проницаемых породах.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может уходить в испарение и сток, а остальное просачивается в почву при благоприятных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общие сведения о водном балансе и инфильтрации.
</a:t>
            </a:r>
            <a:endParaRPr lang="en-US" sz="1052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похож на медленный природный резервуар: снег накапливается год за годом, уплотняется и превращается в лёд. Когда приходит тепло, талая вода питает горные ручьи и реки, поддерживая их летом.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питание рек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высоких горах ледники особенно важны для рек, потому что они смягчают летнюю нехватку воды. Пока внизу стоит жара, на вершинах сохраняются снежники и ледяные поля, медленно отдающие влагу.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ледники встречаются на Кавказе и на арктических островах. Их площадь невелика по сравнению с крупнейшими ледниковыми районами Евразии, но роль в местном водном балансе очень заметна.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ледники
</a:t>
            </a:r>
            <a:endParaRPr lang="en-US" sz="1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наветренных склонах осадков обычно больше, поэтому там быстрее формируются влажные леса и густой растительный покров.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высоты температура быстро падает, а условия становятся менее благоприятными для леса. Это объясняет смену природных поясов в горах.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правило понижения температуры с высотой (примерно 6 °C на 1 км).
</a:t>
            </a:r>
            <a:endParaRPr lang="en-US" sz="69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с высотой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природные пояса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гор климат обычно мягче, поэтому здесь располагаются леса, степи или горные долины с более богатой растительностью и удобными условиями для жизни людей.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становится прохладнее и короче тёплый сезон, поэтому леса сменяются кустарниками и лугами. Растения здесь ниже, а почвы чаще каменистые и тонкие.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деревьям уже не хватает тепла и времени для роста. Появляются альпийские луга, каменистые россыпи, снежники и области вечных снегов.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пояса сменяются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особенно хорошо заметна в высоких и влажных горах, где разные склоны получают разное количество тепла, света и осадков.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Альпы: смена поясов на коротком 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Альпах картина похожа, но особенно наглядна из-за резкого подъёма рельефа. От долин с лугами и лесами путь ведёт к альпийским пастбищам, далее — к голым скалам и снежным полям.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Кавказ: вертикальная лестница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Кавказа смена поясов читается почти как карта: внизу лес или предгорная степь, выше — густые горные леса, затем луга и каменистые участки. Каждый пояс отражает свой набор тепла, влаги и ветра.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где пояса видны сразу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321953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сравнения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территории и ответьте: где реки полноводнее и какие признаки климата это объясняют?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реки обычно получают больше влаги, поэтому их сток устойчивее. В глубине материка осадков меньше, и реки чаще зависят от сезона.
</a:t>
            </a:r>
            <a:endParaRPr lang="en-US" sz="1159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8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влиянию морского и континентального климата.
</a:t>
            </a:r>
            <a:endParaRPr lang="en-US" sz="68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 главная причина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построены по причинно-следственной цепочке от климата к внутренним водам и природным поясам.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5675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водный режим территории: сколько влаги поступит, как будут питаться реки и где появятся болота, озёра и ледники. В горах всё это меняется по высоте.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одна система связей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2026-07-26T21:48:06Z</dcterms:created>
  <dcterms:modified xsi:type="dcterms:W3CDTF">2026-07-26T21:48:06Z</dcterms:modified>
</cp:coreProperties>
</file>