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image" Target="../media/image-17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6. What we are like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описывать людей, сравнивать их и говорить о себе по-английски.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008" y="435400"/>
            <a:ext cx="4062384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нужна в знакомстве, рассказе о семье и друзьях, а также в школьных проектах. Она помогает использовать простые слова и модели для внешности, характера, интересов и сравнений.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описывать людей по-английски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для описания внешности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97771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телосложение
</a:t>
            </a:r>
            <a:pPr algn="l" indent="0" marL="0">
              <a:lnSpc>
                <a:spcPct val="150000"/>
              </a:lnSpc>
              <a:buNone/>
            </a:pPr>
            <a:r>
              <a:rPr lang="en-US" sz="98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начала описания часто используют слова tall, short, slim и strong. Они помогают сразу представить человека и подходят для коротких устных ответов о друзьях, одноклассниках и героях текстов.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3321376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и глаза
</a:t>
            </a:r>
            <a:pPr algn="l" indent="0" marL="0">
              <a:lnSpc>
                <a:spcPct val="150000"/>
              </a:lnSpc>
              <a:buNone/>
            </a:pPr>
            <a:r>
              <a:rPr lang="en-US" sz="103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описание было точнее, называют curly hair, straight hair, long hair, short hair, blue eyes или brown eyes. Несколько признаков вместе делают портрет более ясным и запоминающимся.
</a:t>
            </a:r>
            <a:endParaRPr lang="en-US" sz="1031" dirty="0"/>
          </a:p>
        </p:txBody>
      </p:sp>
      <p:sp>
        <p:nvSpPr>
          <p:cNvPr id="12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с have got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фразах часто говорят: He has got… и She has got… Эта модель удобна для описания того, что у человека есть: волосы, глаза или другие признаки.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с be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общих характеристик используют He is… и She is… Так можно сказать о возрасте, росте или некоторых заметных особенностях внешности, не повторяя одно и то же слово.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44937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детали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слова, такие как glasses и freckles, помогают выделить заметные черты. Именно такие детали часто делают человека легко узнаваемым в рассказе или диалоге.
</a:t>
            </a:r>
            <a:endParaRPr lang="en-US" sz="11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раздела Unit 6, учебная тема описания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описание человека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признаки помогают сразу узнать человека, но для полного портрета важны и поведение, и увлечения.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становится точнее, когда внешние признаки дополняются характером и интересами.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характера для 6 класса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противоположности
</a:t>
            </a:r>
            <a:pPr algn="l" indent="0" marL="0">
              <a:lnSpc>
                <a:spcPct val="15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friendly–rude, brave–afraid, active–lazy и calm–nervous помогают лучше понимать значение слов. Сравнение противоположностей делает запоминание проще и быстрее.
</a:t>
            </a:r>
            <a:endParaRPr lang="en-US" sz="1074" dirty="0"/>
          </a:p>
        </p:txBody>
      </p:sp>
      <p:sp>
        <p:nvSpPr>
          <p:cNvPr id="11" name="Text 3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жизни и в классе
</a:t>
            </a:r>
            <a:pPr algn="l" indent="0" marL="0">
              <a:lnSpc>
                <a:spcPct val="15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прилагательные используются не только в описании внешности, но и в разговорах о том, как человек ведёт себя дома, в школе и среди друзей.
</a:t>
            </a:r>
            <a:endParaRPr lang="en-US" sz="1289" dirty="0"/>
          </a:p>
        </p:txBody>
      </p:sp>
      <p:sp>
        <p:nvSpPr>
          <p:cNvPr id="12" name="Text 4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качества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kind, friendly, honest, polite и helpful помогают описать человека, с которым приятно общаться. Такие прилагательные особенно полезны в рассказах о друзьях, семье и одноклассниках.
</a:t>
            </a:r>
            <a:endParaRPr lang="en-US" sz="862" dirty="0"/>
          </a:p>
        </p:txBody>
      </p:sp>
      <p:sp>
        <p:nvSpPr>
          <p:cNvPr id="13" name="Text 5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 поведение
</a:t>
            </a:r>
            <a:pPr algn="l" indent="0" marL="0">
              <a:lnSpc>
                <a:spcPct val="15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cheerful, shy, calm и serious показывают, как человек ведёт себя в разных ситуациях. Они помогают точнее передать не только характер, но и манеру общения.
</a:t>
            </a:r>
            <a:endParaRPr lang="en-US" sz="901" dirty="0"/>
          </a:p>
        </p:txBody>
      </p:sp>
      <p:sp>
        <p:nvSpPr>
          <p:cNvPr id="14" name="Text 6"/>
          <p:cNvSpPr txBox="1"/>
          <p:nvPr/>
        </p:nvSpPr>
        <p:spPr>
          <a:xfrm>
            <a:off x="630702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 и творчество
</a:t>
            </a:r>
            <a:pPr algn="l" indent="0" marL="0">
              <a:lnSpc>
                <a:spcPct val="15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hardworking и creative нужны, когда говорят об учёбе, увлечениях и успехах в деле. С их помощью можно описать человека, который старается и придумывает новое.
</a:t>
            </a:r>
            <a:endParaRPr lang="en-US" sz="8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типы признаков помогают составить полное описание человека.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описывается через внешность, характер и поведение, поэтому важно подбирать слова по смыслу, а не по одному шаблону.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раздела Unit 6.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 характер: сравнение слов и значений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короткое описание человека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типична для коротких устных и письменных описаний уровня 6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77" y="994725"/>
            <a:ext cx="2095895" cy="204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952" y="994725"/>
            <a:ext cx="2095895" cy="204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7327" y="994725"/>
            <a:ext cx="2095895" cy="204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легко увидеть, что ученики отличаются ростом, цветом волос и глаз. У кого-то короткая стрижка, у кого-то длинные волосы, а одежда тоже помогает заметить индивидуальность. Такие различия делают группу живой и интересной.
</a:t>
            </a:r>
            <a:endParaRPr lang="en-US" sz="87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классе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 друзей могут выглядеть по-разному и одеваться в разном стиле, но при этом хорошо понимать друг друга. Один может быть спокойным, другой — более активным, и именно это часто делает общение удобным и естественным.
</a:t>
            </a:r>
            <a:endParaRPr lang="en-US" sz="836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похожи, но вместе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говорим о людях, важно выбирать нейтральные слова и не оценивать внешность грубо. В школьных текстах лучше описывать заметные признаки спокойно и точно, чтобы показать уважение к каждому человеку.
</a:t>
            </a:r>
            <a:endParaRPr lang="en-US" sz="931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описание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бывают разными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людей на английском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внешности часто используют taller than и shorter than. Такие фразы помогают быстро и понятно сказать, кто выше или ниже, не усложняя предложение.
</a:t>
            </a:r>
            <a:endParaRPr lang="en-US" sz="1061" dirty="0"/>
          </a:p>
        </p:txBody>
      </p:sp>
      <p:sp>
        <p:nvSpPr>
          <p:cNvPr id="11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и 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more careful than и less noisy than подходят для описания поведения в классе. С их помощью легко показать, кто действует внимательнее или ведёт себя тише.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friendlier than часто используют, когда сравнивают, кто легче идёт на контакт и быстрее находит общий язык. Это полезно в рассказах о друзьях и одноклассниках.
</a:t>
            </a:r>
            <a:endParaRPr lang="en-US" sz="1061" dirty="0"/>
          </a:p>
        </p:txBody>
      </p:sp>
      <p:sp>
        <p:nvSpPr>
          <p:cNvPr id="13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между 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общего признака подходят both are… both like… и they are similar because… Эти конструкции помогают показать не различия, а общие черты людей.
</a:t>
            </a:r>
            <a:endParaRPr lang="en-US" sz="1061" dirty="0"/>
          </a:p>
        </p:txBody>
      </p:sp>
      <p:sp>
        <p:nvSpPr>
          <p:cNvPr id="14" name="Text 6"/>
          <p:cNvSpPr txBox="1"/>
          <p:nvPr/>
        </p:nvSpPr>
        <p:spPr>
          <a:xfrm>
            <a:off x="3344425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без повторов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описание звучало естественно, сравнивают только важные признаки: рост, аккуратность, активность, общительность или успехи в любимом деле. Тогда текст получается точнее и короче.
</a:t>
            </a:r>
            <a:endParaRPr lang="en-US" sz="9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темы Unit 6 и обобщённые учебные формулировки о качествах для школьного общения.
</a:t>
            </a:r>
            <a:endParaRPr lang="en-US" sz="1039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ценят школьники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коллективе особенно заметны те качества, которые делают общение спокойным, честным и приятным для всех.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качества, важные для дружбы и совместной работы, а не только для личных успехов.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рассказать о себе на английском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 интересами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назови любимые занятия: I like football, drawing and music. Короткие фразы на I am, I have got и I like легко запоминаются и звучат уверенно.
</a:t>
            </a:r>
            <a:endParaRPr lang="en-US" sz="1161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основного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возраст или роль, например: I am 12 или I am a student. Это сразу задаёт контекст и помогает слушателю понять, о ком идёт речь.
</a:t>
            </a:r>
            <a:endParaRPr lang="en-US" sz="1184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 внешность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добавь 2–3 простых признака внешности: I am short, I have got brown eyes, I have got straight hair. Такие детали делают рассказ более конкретным и живым.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о характере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используй слова для характера: I am friendly, I am shy, I am hardworking. Лучше выбирать точные прилагательные, чтобы описание звучало естественно и по-английски правильно.
</a:t>
            </a:r>
            <a:endParaRPr lang="en-US" sz="10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925131"/>
            <a:ext cx="4063200" cy="17806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помогают строить простые и точные высказывания о внешности, характере и интересах.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покрывают большинство типичных описаний и помогают говорить кратко, но содержательно.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раздела Unit 6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языковые модели раздела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отдельных фактов к полному портрету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коротких сведений складывается связное описание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Unit 6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и has got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путать формы is и has got. В английском языке is описывает качество, а has got показывает наличие признака, например глаз, волос или других особенностей.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-s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лице единственного числа нужно не забывать окончание -s: he likes, she likes. Без него предложение звучит неправильно и показывает слабое владение базовой грамматикой.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nice и good слишком общие и мало помогают представить человека. Лучше использовать более точные прилагательные, например kind, helpful, shy или cheerful, в зависимости от ситуации.
</a:t>
            </a:r>
            <a:endParaRPr lang="en-US" sz="970" dirty="0"/>
          </a:p>
        </p:txBody>
      </p:sp>
      <p:sp>
        <p:nvSpPr>
          <p:cNvPr id="13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Tall и long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tall и long часто мешает описанию. Tall относится к росту человека, а long — к длине предметов, например волос, рук или юбки.
</a:t>
            </a:r>
            <a:endParaRPr lang="en-US" sz="1061" dirty="0"/>
          </a:p>
        </p:txBody>
      </p:sp>
      <p:sp>
        <p:nvSpPr>
          <p:cNvPr id="14" name="Text 6"/>
          <p:cNvSpPr txBox="1"/>
          <p:nvPr/>
        </p:nvSpPr>
        <p:spPr>
          <a:xfrm>
            <a:off x="3344425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 — набор коротких фраз без связи между ними. Чтобы описание звучало лучше, полезно использовать and, but, also и because.
</a:t>
            </a:r>
            <a:endParaRPr lang="en-US" sz="10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общие интересы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занятие
</a:t>
            </a:r>
            <a:pPr algn="l" indent="0" marL="0">
              <a:lnSpc>
                <a:spcPct val="150000"/>
              </a:lnSpc>
              <a:buNone/>
            </a:pPr>
            <a:r>
              <a:rPr lang="en-US" sz="108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Друзей часто объединяет одно дело: спорт, музыка, чтение или творчество. Когда подростки вместе играют, тренируются или обсуждают книги, им легче находить общий язык.
</a:t>
            </a:r>
            <a:endParaRPr lang="en-US" sz="1085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рядом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часть дружбы — помощь и внимание. Когда человек умеет слушать, подбадривать и не обижать словами, общение становится надёжным и приятным.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взгляды
</a:t>
            </a:r>
            <a:pPr algn="l" indent="0" marL="0">
              <a:lnSpc>
                <a:spcPct val="150000"/>
              </a:lnSpc>
              <a:buNone/>
            </a:pPr>
            <a:r>
              <a:rPr lang="en-US" sz="104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интересы нередко ведут к похожим взглядам и привычкам. Друзья могут по-разному выглядеть, но понимать друг друга, уважать мнение собеседника и поддерживать в школе.
</a:t>
            </a:r>
            <a:endParaRPr lang="en-US" sz="1045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Разные, но близкие
</a:t>
            </a:r>
            <a:pPr algn="l" indent="0" marL="0">
              <a:lnSpc>
                <a:spcPct val="150000"/>
              </a:lnSpc>
              <a:buNone/>
            </a:pPr>
            <a:r>
              <a:rPr lang="en-US" sz="107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друзья не обязаны быть одинаковыми. Они могут отличаться ростом, стилем одежды и характером, но при этом хорошо ладить и чувствовать себя комфортно вместе.
</a:t>
            </a:r>
            <a:endParaRPr lang="en-US" sz="10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раздела Unit 6; учебная методика описания людей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описание сильнее и понятнее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помогают быстро представить человека, а сравнения и примеры делают описание более личным и запоминающимся.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конкретики в тексте, тем легче понять и запомнить человека; вывод завершает описание и делает его цельным.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6619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443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66190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66190"/>
            <a:ext cx="218400" cy="17472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44350"/>
            <a:ext cx="218400" cy="2184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язык описания людей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нейтральные прилагательные, которые передают признак без оценки. Слова short, tall, shy, active и careful помогают описать человека ясно и без лишней резкости.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описание звучит спокойнее и приятнее. Если говорить о людях уважительно, легче показать хорошее отношение и избежать слов, которые могут задеть или обидеть.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ярлыков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ярлыки не подходят для школьных текстов. Они упрощают человека до одного слова, хотя в реальности у каждого есть разные качества, привычки и стороны характера.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лексика полезна в классе, в проекте и в устном ответе. Она помогает говорить о людях корректно, особенно когда нужно сравнить или представить одноклассника.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не только сообщает факты, но и показывает уважение. В теме Unit 6 это особенно важно, потому что речь идёт о друзьях, семье и знакомых.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характеристика становится содержательной, если в ней есть внешность, характер и интересы или привычки.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описание работает лучше всего, когда для каждого человека выбраны конкретные и разные признаки.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темы Unit 6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Мини-описания: friend, classmate, family member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Описывать внешность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назвать рост, волосы, глаза и другие заметные признаки, используя базовую лексику и простые модели с be и have got.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о характере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описать, какой человек по характеру: kind, friendly, shy, helpful. Это помогает точнее рассказывать о друзьях, семье и одноклассниках.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умение использовать taller than, more careful than и другие сравнительные формы. Сравнение делает речь точнее и помогает замечать различия и сходства.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 связный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Шестиклассник может составить короткий рассказ о себе или другом человеке, соединяя фразы в логичный текст с помощью and, but, also и because.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умения по итогам раздела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учит замечать в человеке не только внешность, но и характер, интересы, привычки и сходство с другими. Такие описания помогают говорить ясно, доброжелательно и по-настоящему по-английски.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6: говорить о человеке точно и уважительно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2026-05-30T18:56:26Z</dcterms:created>
  <dcterms:modified xsi:type="dcterms:W3CDTF">2026-05-30T18:56:26Z</dcterms:modified>
</cp:coreProperties>
</file>