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действия ядерных реакторов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Реактор превращает энергию деления в тепло, а затем — в электричество.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Отто Ган и Фриц Штрассман экспериментально показали деление урана. В 1942-м в Чикаго заработал первый управляемый реактор Chicago Pile-1 под руководством Энрико Ферми. Сегодня более 440 энергоблоков обеспечивают около 10% мировой электроэнергии — благодаря высокой плотности энергии топлива и низким прямым выбросам CO₂ при выработке электричества.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деления к современной атомной энергетике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МэВ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объем энергии высвобождается на один акт деления и затем превращается в тепло.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ядерно-физические данные для деления тяжелых ядер (диапазон ≈190–200 МэВ).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поглощении нейтрона ядро урана, плутония или тория становится неустойчивым и распадается на два осколка. Около 200 МэВ высвобождается за акт деления, большая часть переходит в кинетическую энергию осколков.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и коэффициент размножения нейтронов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цепная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поддерживается, когда нейтроны, рожденные при делении, вызывают следующие деления. Важно не просто наличие нейтронов, а их число «в среднем» на один акт деления.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работы по коэффициенту k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размножения k характеризует режим реактора: при k&lt;1 реакция затухает, при k=1 устанавливается устойчивое состояние, а при k&gt;1 мощность растет. На схеме полезны поколения нейтронов и ветвление 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этапов преобразования энергии в типовой тепловой атомной станции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деления к электричеству: энергетическая цепочка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 включает топливные сборки, замедлитель, теплоноситель и управляющие стержни. Именно здесь концентрируется процесс деления и накапливается тепловыделение, которое нельзя допустить до перегрева.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зона: место, где выделяется основная энергия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Компоновка активной зоны подбирается так, чтобы топливо было размещено плотно и нейтроны распределялись равномернее. Отвод тепла должен идти непрерывно — это критично для стабильности и безопасности.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обычно размещают в виде керамического диоксида урана в герметичных металлических оболочках твэлов. Такая конструкция одновременно обеспечивает механическую прочность и изоляцию продуктов деления.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92" y="1647327"/>
            <a:ext cx="3107790" cy="29204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реактора и их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элементы с их ролью: от создания деления до отвода тепла и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реактора держится на сочетании: топливо создаёт деление, замедлитель и нейтронная физика обеспечивают режим, а теплоотвод и защита делают процесс контролируемым.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описание конструкции типовых тепловых реакторов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атомной электростанции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уходит в тепло как «неизбежный побочный продукт» теплового цикла, поэтому электрический КПД ограничен физикой нагрева и охлаждения.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подчеркивает: реактор производит в первую очередь тепло, а электричество получается через турбинный цикл и потери остаются существенными.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баланс типовой тепловой электростанции; соотношение ~33/67 приводится как учебная оценка.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Теплоноситель и замедлитель: почему важен выбор материала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водо-водяных реакторах обычная вода одновременно замедляет нейтроны и отводит тепло. Поэтому выбор параметров системы «вода—активная зона» напрямую влияет на то, как быстро достигается и поддерживается нужный режим деления.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тяжеловодных установках применяют тяжелую воду (дейтерий), которая лучше сохраняет нейтроны. В графитовых реакторах роль замедлителя выполняет графит; тем самым меняются нейтронный баланс, требования к топливу и конструкция всей установки.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реакторов по нейтронному спектру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тепловых и быстрых реакторов — в том, используют ли замедлитель. Это меняет спектр нейтронов и, следовательно, то, какие изотопы эффективнее вовлекаются в цепную реакцию.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реакторы проще для эксплуатации, поскольку замедление повышает вероятность деления в соответствующих диапазонах энергий нейтронов; быстрые реакторы требуют иной защиты и теплогидравлики.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принципы классификации реакторов по спектру нейтронов (учебные физические основы)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Мощность реактора изменяют введением или извлечением управляющих стержней: большее поглощение нейтронов снижает деление, меньшее — повышает. Этот метод позволяет быстро переводить установку между режимами.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регулируют реактивность за счёт изменения концентрации борной кислоты в теплоносителе. Бор эффективно поглощает нейтроны, поэтому он служит «химическим» инструментом для тонкой настройки мощности.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рычаг — изменение режимов циркуляции теплоносителя и распределения потоков в активной зоне. Так управляют температурными режимами, влияющими на нейтронные процессы и устойчивость работы.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стержни изготавливают из материалов с высоким сечением поглощения, например бора или кадмия. Запаздывающие нейтроны дают реактору управляемое время отклика и предотвращают слишком быстрый разгон цепной реакции.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мощности реактора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аварийной защиты запускает последовательность действий: измерение → решение → быстрое введение стержней → прекращение цепной реакции и поддержание охлаждения.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автоматика обеспечивает остановку при отклонениях параметров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Остаточное тепло после остановки реактора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цепной реакции топливо продолжает выделять тепло из‑за радиоактивного распада продуктов деления и наработанных изотопов. В первые минуты это составляет несколько процентов номинальной мощности, затем быстро уменьшается.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полном заглушении активная зона должна оставаться под надёжным охлаждением. Без отвода остаточного тепла температура топлива может опасно вырасти, что повышает риски повреждения оболочек и ухудшает состояние барьеров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превращения ядерной энергии в электрическую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реактор работает как источник тепла: электричество появляется только после преобразования теплового потока в работу турбины и прохождения тока через генератор.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«двухступенчатость» процесса: от реакции к теплу и только потом — к электричеству. Основная доля энергии теряется на ограничениях теплового цикла и узких местах оборудования.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технологическая логика преобразования энергии в тепловых энергетических установках; точные доли зависят от проекта и режима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Топливный цикл и обогащение урана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исходный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уран содержит около 0,7% изотопа уран‑235, остальное в основном приходится на уран‑238. Для большинства легководных реакторов этого недостаточно для устойчивой мощности без подготовки топлива.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до U‑235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обогащают до примерно 3–5% по урану‑235 (диапазон зависит от типа реактора и требований конкретной станции). Это повышает долю делящихся атомов в активной зоне.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реакторе и извлечение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«выгорания» топливо извлекают из реактора. Далее его выдерживают для снижения остаточного тепловыделения и уровня радиации, обеспечивая безопасные условия обращения и транспортировки.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или долговременное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выдержки топливо либо направляют на переработку, либо помещают на долговременное хранение. Выбор траектории зависит от политики обращения с топливом и возможностей инфраструктуры.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626" y="1587736"/>
            <a:ext cx="1714749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распространенных типов реакторов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различий по теплоносителю, конструкции нейтронного спектра и последствиям для эксплуатации, безопасности и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реактора определяется компромиссом между управляемостью, требованиями к конструкции и инфраструктуре. Чем «свободнее» нейтронный спектр, тем выше требования к защите и теплопередаче.
</a:t>
            </a:r>
            <a:endParaRPr lang="en-US" sz="121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обобщённые характеристики типов реакторов в учебных материалах и справочниках по атомной энергетике.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8506" y="2013314"/>
            <a:ext cx="228941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как источник инженерных уроков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Чернобыль, 1986 год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показала, насколько опасно сочетание конструктивных особенностей реактора и ошибок персонала. После неё усилили подходы к оценке рисков и к обучению операторов.
</a:t>
            </a:r>
            <a:endParaRPr lang="en-US" sz="1228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Фукусима‑1, 2011 год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Фукусиме‑1 продемонстрировала риск потери электропитания и охлаждения при внешнем природном воздействии. Это подчеркнуло необходимость устойчивости к «одновременным» отказам систем.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пассивной и резервной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ускорили внедрение пассивных элементов безопасности и резервирования, а также развитие защиты от внешних угроз. Дополнительно усилили международный контроль соблюдения стандартов безопасности.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атомной энергетики в современной энергосистеме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 ценят за устойчивую «базовую» генерацию и высокую плотность энергии топлива. При эксплуатации они дают низкие прямые выбросы CO2, но требуют затрат на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типичную роль атомной энергетики как элемента, уменьшающего провалы в генерации. Коммерческая привлекательность зависит от стоимости строительства и зрелости инфраструктуры обращения с отходами.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интерпретация роли энергоисточников; конкретные доли зависят от страны и периода.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выдержки топливо размещают в сухих контейнерах для охлаждения и защиты. Для очень долгого хранения используют глубокие геологические хранилища, где отходы изолируются от людей и окружающей среды на длительные сроки.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радиоактивными отходами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отходы разделяют на низкоактивные, среднеактивные и высокоактивные. Отработавшее топливо сначала выдерживают в бассейнах для снижения тепловыделения и радиации, а затем переходят к дальнейшей обработке.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Контролируемая цепная реакция — основа работы реактора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реактор — инженерная система, в которой контролируемая цепная реакция деления превращает энергию атомного ядра в тепло, а затем в электричество. Основа работы — управление нейтронами, охлаждение и многоуровневая защита. Это требует строгой безопасности, надежной автоматики и ответственного обращения с отработавшим топливом.
</a:t>
            </a:r>
            <a:endParaRPr lang="en-US" sz="2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2026-05-12T10:00:56Z</dcterms:created>
  <dcterms:modified xsi:type="dcterms:W3CDTF">2026-05-12T10:00:56Z</dcterms:modified>
</cp:coreProperties>
</file>