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письмо о поездке по обмену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программами обмена и важностью письма для межкультурного взаимодействия.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обмена расширяют языковые навыки и погружают в культуру другой страны, развивая самостоятельность и социальные компетенции участников. Письмо — первый важный шаг в общении с принимающей семьёй и основа для успешной подготовки к поездке.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участия в программе обмена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06" y="887000"/>
            <a:ext cx="2041988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706" y="887000"/>
            <a:ext cx="2041988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406" y="875450"/>
            <a:ext cx="2041988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106" y="887000"/>
            <a:ext cx="2041988" cy="233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239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самопрезентацию и выражение радости от будущей встречи. Помогает установить положительный контакт и создать доверительную атмосферу с самого начала.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39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Письмо-приветствие принимающей семье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25896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Адресуются организаторам программы для оформления документов, уточнения условий и подтверждения участия. Требуют делового стиля и чёткого изложения целей.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5896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запросы и заявления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4755350" y="382588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Отправляются после завершения этапов программы, выражают признательность принимающей стороне и организаторам, укрепляют межкультурные связи.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55350" y="339403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Благодарственные письма
</a:t>
            </a:r>
            <a:endParaRPr lang="en-US" sz="1161" dirty="0"/>
          </a:p>
        </p:txBody>
      </p:sp>
      <p:sp>
        <p:nvSpPr>
          <p:cNvPr id="15" name="Text 7"/>
          <p:cNvSpPr txBox="1"/>
          <p:nvPr/>
        </p:nvSpPr>
        <p:spPr>
          <a:xfrm>
            <a:off x="69210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уточнять детали пребывания, интересоваться традициями и делиться впечатлениями, что способствует адаптации и поддержанию диалога.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9210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с вопросами и отчёты
</a:t>
            </a:r>
            <a:endParaRPr lang="en-US" sz="1120" dirty="0"/>
          </a:p>
        </p:txBody>
      </p:sp>
      <p:sp>
        <p:nvSpPr>
          <p:cNvPr id="17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писем в программе обмена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с корректным обращением создаёт уважительный тон и настраивает адресата на положительный приём.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раскрывает цели поездки, личные данные, интересы и содержит вопросы, показывающие заинтересованность в культуре.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включает выражение благодарности и подпись, закрепляя положительный эмоциональный заряд и формальную завершённость письма.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письма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 обращение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письма с приветствия «Dear Host Family» задаёт вежливый и официальный тон, соответствующий формату коммуникации с принимающей семьёй.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Самопрезентация и цели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описание возраста, увлечений и мотивации участия в программе помогает установить личный контакт и объяснить причины выбора обмена.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завершение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вопросы о повседневной жизни и традициях принимающей семьи демонстрируют внимание к деталям. Финальная благодарность выражает уважение и желание наладить контакт.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формального письма участника обмена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логики изложения и несоблюдение структуры затрудняют восприятие и снижают впечатление от письма.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конкретики о себе вызывает ощущение поверхностности и препятствует знакомству с адресатом.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разговорной речи или сокращений снижает уровень уважения к получателю и может быть неверно истолковано.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и орфографические ошибки отвлекают и вредят формальному стилю сообщения.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письмах о поездке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написания письма о поездке по обмену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создания качественного и эффективного письма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отчёт Международных образовательных организаций, 2023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участников в России связано с ростом интереса к изучению английского и расширением программ.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возрастающей популярности обмена среди школьников в разных странах мира.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участия в программах обмена по странам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представьте себя: школа, интересы, семья — это создаёт первый портрет участника.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мотивацию участия в программе и что вы ожидаете от нового опыта.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Поделитесь ожиданиями от проживания и обучения за границей для более тесного взаимопонимания.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 благодарность за возможность и задайте вопросы о культуре, распорядке дня и школьных традициях.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для письма принимающей семье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Уточнения о правилах питания, возможных аллергиях и предпочтениях в еде показывают заботу и уважение.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 распорядке дня, традициях и школьных обязанностях помогают подготовиться к жизни в новой семье и школе.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стоит включить в письмо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структура предложения обеспечивает логичность и понятность текста, что особенно важно в официальной переписке. Следует избегать сложных конструкций, чтобы не затруднять восприятие.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себя и своих привычек предпочтительно использовать настоящее простое время, а также вежливые формы, например «Could you…» и «I would like to…», подчёркивающие уважительный тон.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сленга и разговорных выражений; разнообразие грамматических конструкций помогает поддерживать формальный стиль и делает письмо более выразительным и приятным для чтения.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и грамматика писем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778143"/>
            <a:ext cx="4063200" cy="191311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отличия в стиле и оформлении писем в зависимости от степени формальности, что помогает правильно выбрать тон при общении с принимающей стороной.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стиля зависит от степени знакомства с адресатом и цели письма, что важно для поддержания правильного тона общения.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английскому языку для средней школы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формального и неформального письма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представился подробно, рассказал о своих хобби и школе, проявив живой интерес к жизни принимающей семьи. Это вызвало положительный отклик и расположение адресатов.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Искренняя самопрезентация с акцентом на увлечениях
</a:t>
            </a:r>
            <a:endParaRPr lang="en-US" sz="1196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содержались продуманные вопросы, связанные с обычаями и праздниками, что показало уважение и желание понять культуру принимающей стороны, способствуя укреплению диалога.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Оригинальные вопросы о культуре и традициях семьи
</a:t>
            </a:r>
            <a:endParaRPr lang="en-US" sz="1281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удачных писем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чрезмерной краткости — письмо должно содержать достаточно информации, но при этом не перегружать читателя сложностями и излишней формальностью.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внимательно проверьте орфографию и пунктуацию, ведь даже небольшие ошибки снижают впечатление от письма и могут повлиять на восприятие вас как участника программы.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Структурируйте письмо логично, уважительно обращайтесь к адресату и используйте разнообразную лексику, чтобы сделать текст живым и формальным одновременно.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Приводите конкретные примеры своего опыта и интересов, чтобы адресаты лучше вас понять и почувствовать вашу индивидуальность, а также задавайте продуманные вопросы.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для написания эффективного письма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 отвечайте на поставленные в письме вопросы, демонстрируя внимание и заинтересованность в диалоге, что укрепляет взаимопонимание.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Выражайте благодарность за полученную информацию и не допускайте долгих пауз между письмами — это поддерживает доверие и показывает вашу ответственность.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Сообщайте о ходе подготовки к поездке и уточняйте детали быта, расписания и требований, чтобы получить необходимую информацию для лучшей адаптации.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письмо: как вести переписку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 составленное письмо способствует установлению доверия с принимающей семьёй, облегчая первое знакомство и создавая позитивный настрой для жизни в новой культурной среде.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и продуманная переписка снижает уровень стресса у участника обмена, помогая ему легче интегрироваться и быстрее адаптироваться в незнакомой обстановке.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писем на адаптацию и межкультурное взаимодействие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Сомнения в правильности английских выражений часто замедляют процесс и снижают уверенность в своих силах, что требует дополнительной подготовки.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допустить ошибку и нехватка информации о культурных особенностях принимающей страны вызывают затруднения при выборе тем и формулировке вопросов.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время на написание письма порой не позволяет тщательно продумать содержание и выстроить логическую структуру текста.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трудностей написания письма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структурировании и формулировках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разъясняет правила построения письма, помогает правильно сформулировать мысли и избегать типичных ошибок, что повышает качество подготовки и уверенность ученика.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языковой практики на уроках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моделируемые переписки и ролевые игры на занятиях английского учитель расширяет навыки, позволяя ученикам привыкнуть к формальному стилю и коммуникативным ситуациям.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и поддержка учащихся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 поддерживает эмоциональный настрой, вдохновляет на творческий подход и преодоление языковых барьеров, что способствует успешному написанию письма.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учителя в подготовке письма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организаций по обмену, такие как AFS и FLEX, предлагают шаблоны и полезные рекомендации для создания грамотных писем.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порталы содержат примеры и шаблоны писем, что облегчает процесс подготовки и адаптации содержимого под личные цели.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Пособия по деловой переписке на английском и видеоуроки помогают освоить структуру и тональность текста, а также развить навыки редактирования.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позволяют консультироваться с преподавателями английского языка, получать обратную связь и улучшать письмо по индивидуальным рекомендациям.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ресурсы для подготовки к написанию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 составленное письмо формирует первое впечатление и помогает участнику уверенно войти в новую культурную среду, обеспечивая успешное общение и адаптацию.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 как ключ к успешному обмену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2026-05-07T19:15:57Z</dcterms:created>
  <dcterms:modified xsi:type="dcterms:W3CDTF">2026-05-07T19:15:57Z</dcterms:modified>
</cp:coreProperties>
</file>