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географических знаний о земной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схем до спутников и GIS — история точного взгляда на Землю.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знать Землю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земной поверхности помогало людям находить путь, строить поселения и понимать окружающий мир. Сегодня эти знания нужны ещё и для точных карт, навигации и прогнозирования изменений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 картам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74026" y="37861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Мифические представления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объясняли мир через мифы и легенды. Земля представлялась не как объект изучения, а как часть сказаний о мире и его устройстве.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1918210" y="2808945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рисунки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изображения наносили на камень, кожу и глину. Они помогали запоминать важные места, но ещё не были точными картами.
</a:t>
            </a:r>
            <a:endParaRPr lang="en-US" sz="1129" dirty="0"/>
          </a:p>
        </p:txBody>
      </p:sp>
      <p:sp>
        <p:nvSpPr>
          <p:cNvPr id="13" name="Text 4"/>
          <p:cNvSpPr txBox="1"/>
          <p:nvPr/>
        </p:nvSpPr>
        <p:spPr>
          <a:xfrm>
            <a:off x="3674761" y="3637743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люди стали отмечать реки, горы и дороги. Эти признаки делали изображения полезными для повседневной жизни и передвижения.
</a:t>
            </a:r>
            <a:endParaRPr lang="en-US" sz="1069" dirty="0"/>
          </a:p>
        </p:txBody>
      </p:sp>
      <p:sp>
        <p:nvSpPr>
          <p:cNvPr id="14" name="Text 5"/>
          <p:cNvSpPr txBox="1"/>
          <p:nvPr/>
        </p:nvSpPr>
        <p:spPr>
          <a:xfrm>
            <a:off x="5443682" y="300688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как источник знаний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начали хранить сведения о местности, а не только рассказывать истории. Так возникла основа для более точного изучения поверхности Земли.
</a:t>
            </a:r>
            <a:endParaRPr lang="en-US" sz="10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нужна карта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Путешественникам карта подсказывала, где находятся дороги, переправы и безопасные обходы. Без неё было трудно заранее понять, сколько времени займёт путь и какие препятствия встретятся.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земледелия важно знать, где проходят реки, овраги и равнины. Карта помогала выбирать участки с водой и удобным рельефом для полей и поселений.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Строителям и защитникам территорий нужно понимать форму местности. По карте выбирали место для дорог, крепостей, мостов и городов, чтобы использовать особенности рельефа с пользой.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карты уточнялись: менялись береговые линии, расстояния и представление о рельефе. Это делало их всё более надёжными для практических задач.
</a:t>
            </a:r>
            <a:endParaRPr lang="en-US" sz="10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карта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54370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уменьшены реальные расстояния. Благодаря ему можно понять, насколько большой участок Земли изображён на листе бумаги.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569282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объясняет, что обозначают линии, цвета и значки. Она помогает быстро читать карту и не путать разные объекты местности.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284259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подсказывают направление: где север, юг, запад и восток. Это особенно важно, когда нужно двигаться в нужную сторону или сравнивать объекты.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994775" y="3999237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передают информацию о реках, дорогах, лесах и городах. Без них карта была бы набором линий, который трудно понять.
</a:t>
            </a:r>
            <a:endParaRPr lang="en-US" sz="8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древних государств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65350" y="17876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4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Древнем Египте карты нужны были для учёта земли после разливов Нила. Они помогали делить участки, отмечать каналы и планировать хозяйство.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1665350" y="2518792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нужды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Вавилоне изображения местности использовали для управления полями, дорогами и водными путями. Практическая польза была важнее красивого оформления.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1665350" y="32834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4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опиралось на заметные ориентиры: реки, храмы, звёзды и крупные дороги. Это помогало не потеряться в знакомой и чужой местности.
</a:t>
            </a:r>
            <a:endParaRPr lang="en-US" sz="831" dirty="0"/>
          </a:p>
        </p:txBody>
      </p:sp>
      <p:sp>
        <p:nvSpPr>
          <p:cNvPr id="13" name="Text 5"/>
          <p:cNvSpPr txBox="1"/>
          <p:nvPr/>
        </p:nvSpPr>
        <p:spPr>
          <a:xfrm>
            <a:off x="1665350" y="401461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главным
</a:t>
            </a:r>
            <a:pPr algn="l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древних карт была польза, а не точность. Они показывали, где находится важное место и как до него добраться.
</a:t>
            </a:r>
            <a:endParaRPr lang="en-US" sz="9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греки изменили представление о Земле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08775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учёные заметили, что Земля не похожа на плоский диск. Наблюдения за горизонтом и меняющейся тенью Солнца помогали делать более точные выводы.
</a:t>
            </a:r>
            <a:endParaRPr lang="en-US" sz="865" dirty="0"/>
          </a:p>
        </p:txBody>
      </p:sp>
      <p:sp>
        <p:nvSpPr>
          <p:cNvPr id="11" name="Text 3"/>
          <p:cNvSpPr txBox="1"/>
          <p:nvPr/>
        </p:nvSpPr>
        <p:spPr>
          <a:xfrm>
            <a:off x="6208350" y="2382131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шар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появилась мысль о шарообразной Земле. Это стало важным шагом: теперь поверхность можно было изучать как целую систему, а не набор отдельных мест.
</a:t>
            </a:r>
            <a:endParaRPr lang="en-US" sz="832" dirty="0"/>
          </a:p>
        </p:txBody>
      </p:sp>
      <p:sp>
        <p:nvSpPr>
          <p:cNvPr id="12" name="Text 4"/>
          <p:cNvSpPr txBox="1"/>
          <p:nvPr/>
        </p:nvSpPr>
        <p:spPr>
          <a:xfrm>
            <a:off x="3908775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стали строить не только по рассказам путешественников, но и по рассуждениям и измерениям. Так возник более научный подход к изображению мира.
</a:t>
            </a:r>
            <a:endParaRPr lang="en-US" sz="854" dirty="0"/>
          </a:p>
        </p:txBody>
      </p:sp>
      <p:sp>
        <p:nvSpPr>
          <p:cNvPr id="13" name="Text 5"/>
          <p:cNvSpPr txBox="1"/>
          <p:nvPr/>
        </p:nvSpPr>
        <p:spPr>
          <a:xfrm>
            <a:off x="6208350" y="3773256"/>
            <a:ext cx="2118600" cy="7477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карт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традиция подготовила основу для дальнейшей картографии. Благодаря ей карты начали служить не только памяти, но и исследованию.
</a:t>
            </a:r>
            <a:endParaRPr lang="en-US" sz="9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измерили Землю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7685" y="3823300"/>
            <a:ext cx="12468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теней
</a:t>
            </a:r>
            <a:pPr algn="ctr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заметил, что в двух городах тени от Солнца в один и тот же день различаются. Это навело его на мысль сравнивать углы, а не объезжать всю Землю.
</a:t>
            </a:r>
            <a:endParaRPr lang="en-US" sz="886" dirty="0"/>
          </a:p>
        </p:txBody>
      </p:sp>
      <p:sp>
        <p:nvSpPr>
          <p:cNvPr id="9" name="Text 3"/>
          <p:cNvSpPr txBox="1"/>
          <p:nvPr/>
        </p:nvSpPr>
        <p:spPr>
          <a:xfrm>
            <a:off x="1836725" y="3217147"/>
            <a:ext cx="15216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размеров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 данные, он сделал вывод о размере Земли. Его метод показал, что точные знания можно получать с помощью расчётов и внимательных наблюдений.
</a:t>
            </a:r>
            <a:endParaRPr lang="en-US" sz="1042" dirty="0"/>
          </a:p>
        </p:txBody>
      </p:sp>
      <p:sp>
        <p:nvSpPr>
          <p:cNvPr id="10" name="Text 4"/>
          <p:cNvSpPr txBox="1"/>
          <p:nvPr/>
        </p:nvSpPr>
        <p:spPr>
          <a:xfrm>
            <a:off x="3787450" y="4163280"/>
            <a:ext cx="1725900" cy="87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Эратосфена стал примером научного мышления. Он доказал, что измерения могут быть точными, если правильно выбрать данные и сопоставить их.
</a:t>
            </a:r>
            <a:endParaRPr lang="en-US" sz="9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объектов на карте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67125" y="19177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и долгота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предложил связывать каждое место с широтой и долготой. Благодаря этому карту можно было читать точнее и сравнивать разные территории между собой.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967125" y="285575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сделали карты более упорядоченными. Теперь объект можно было не только увидеть, но и точно описать его положение на Земле.
</a:t>
            </a:r>
            <a:endParaRPr lang="en-US" sz="1126" dirty="0"/>
          </a:p>
        </p:txBody>
      </p:sp>
      <p:sp>
        <p:nvSpPr>
          <p:cNvPr id="11" name="Text 4"/>
          <p:cNvSpPr txBox="1"/>
          <p:nvPr/>
        </p:nvSpPr>
        <p:spPr>
          <a:xfrm>
            <a:off x="3967125" y="3793800"/>
            <a:ext cx="4634700" cy="7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навигации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стала важным шагом к современной навигации. Она помогла соединить карту, наблюдения и реальные измерения в единую картину.
</a:t>
            </a:r>
            <a:endParaRPr lang="en-US" sz="11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ориентировались в Средневековье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Арабская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учёные развивали астрономию, вычисления и способы определения направления в пути. Их знания помогали морякам точнее ориентироваться по звёздам и рассчитывать путь.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картографы создавали портоланы — морские карты с береговой линией, портами и линиями ветров. Такие карты были особенно полезны для плавания вдоль берегов.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для моряков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карты Средневековья были неравномерно точными, они уже служили практическим инструментом. По ним можно было планировать морские маршруты и избегать опасных участков.
</a:t>
            </a:r>
            <a:endParaRPr lang="en-US" sz="10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карты пришлось переделывать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65350" y="17876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Великих географических открытий европейцы увидели земли, которых раньше не было на картах. Приходилось заново рисовать берега, острова и внутренние моря, потому что прежние схемы не совпадали с реальностью.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1665350" y="2518792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сообщали о местах, где менялась линия берега, появлялись удобные бухты и опасные мели. Одни и те же участки суши на разных картах выглядели по-разному из-за нехватки точных измерений.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1665350" y="32834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прежних схем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мореплаватели уходили от известных маршрутов, тем заметнее становились ошибки старых карт. Не хватало сведений о расстояниях, ширине проливов и форме материков, поэтому изображения быстро устаревали.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1665350" y="401461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должна быть точной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показали, что земная поверхность гораздо сложнее, чем представляли раньше. Карты пришлось переделывать, чтобы они помогали не только рассказывать о мире, но и безопасно по нему путешествовать.
</a:t>
            </a:r>
            <a:endParaRPr lang="en-US" sz="7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112" y="1507475"/>
            <a:ext cx="3166226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в море становится точнее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908831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курс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позволял держать нужный курс даже вдали от берега. Моряки сверяли направление движения с ветром и течениями, чтобы меньше отклоняться от заданного пути и не терять ориентир.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542126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как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Солнцем и звездами помогали определить широту корабля. Когда приборы становились точнее, мореходы лучше понимали, где находятся, и могли исправлять ошибки прямо во время плавания.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6933692" y="2719136"/>
            <a:ext cx="1393403" cy="172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навигации постепенно меняла и карты: на них лучше отмечали направления, расстояния и координаты. Именно навигация стала одним из важнейших элементов, который развивался вместе с картографией.
</a:t>
            </a:r>
            <a:endParaRPr lang="en-US" sz="10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картография Нового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измеряли расстояния между опорными точками, затем строили сеть треугольников и дополняли ее подробной съемкой местности.
</a:t>
            </a:r>
            <a:endParaRPr lang="en-US" sz="21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 новые открытия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как наука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XVIII–XIX веков превращали путешествие в научное наблюдение. Исследователи записывали формы рельефа, особенности рек и погоды, а затем сравнивали данные из разных районов.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Гумбольдт показал, что природа меняется в зависимости от высоты и широты. Его наблюдения помогли понять, почему одни растения и животные встречаются только в определенных условиях.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Кук подробно описывал берега, острова и проливы, исправляя ошибки прежних карт. Его плавания сделали карты океанов и побережий заметно точнее для следующих экспедиций.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таких поездок ученые не просто открывали новые места, но и собирали сведения для картографии. Так географические знания становились результатом длительных наблюдений, а не только рассказов путешественников.
</a:t>
            </a:r>
            <a:endParaRPr lang="en-US" sz="8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 карте показывают рельеф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соединяют точки с одинаковой высотой и показывают форму поверхности без объема. По ним легко увидеть вершины, впадины, хребты и склоны, даже если перед вами обычный лист бумаги.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Крутизна склонов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горизонталями очень важно для чтения карты. Если линии расположены близко, склон крутой; если далеко друг от друга, местность более ровная и пологая.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карта была понятной, горизонтали часто дополняют отметками высот и подписями. Это помогает сравнивать участки местности и быстро оценивать, где выше, а где ниже.
</a:t>
            </a:r>
            <a:endParaRPr lang="en-US" sz="10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точности: GPS и геодезия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75" y="1778566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пункты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начинается с точных опорных пунктов на местности. От них измеряют расстояния и углы, чтобы связать отдельные участки территории в единую систему координат.
</a:t>
            </a:r>
            <a:endParaRPr lang="en-US" sz="91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2780757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спутников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определяет положение по сигналам нескольких спутников. Когда приемник сравнивает эти сигналы, он может вычислить широту, долготу и высоту объекта почти в любой точке Земли.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1936375" y="3782940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измерения нужны не только для карт, но и для строительства, транспорта и исследований. Чем точнее данные, тем надежнее ориентирование и планирование на местности.
</a:t>
            </a:r>
            <a:endParaRPr lang="en-US" sz="9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помогают наблюдать Землю как единое целое и сравнивать разные территории в одном масштабе. Это удобно для экологии, транспорта и городского планирования.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особенно полезны там, где изменения нужно заметить быстро: на дорогах, в зонах пожаров и наводнений, а также при росте городов.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дистанционного зондирования Земли
</a:t>
            </a:r>
            <a:endParaRPr lang="en-US" sz="1153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 дистанционное зондирование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2121819"/>
            <a:ext cx="3321300" cy="6789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представление о геоинформационных системах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объединяют данные о территории в отдельные слои. Их можно сравнивать, чтобы принимать более точные решения при планировании и анализе местности.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помогают увидеть не только карту, но и связи между объектами. Это делает поиск маршрутов и выбор безопасных мест намного удобнее.
</a:t>
            </a:r>
            <a:endParaRPr lang="en-US" sz="1242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слоев в ГИС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919" y="612709"/>
            <a:ext cx="2423689" cy="16946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0069" y="612709"/>
            <a:ext cx="2423689" cy="16946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6194" y="612709"/>
            <a:ext cx="2423689" cy="169468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701975" y="412713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карта и современная карта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9092" y="2421852"/>
            <a:ext cx="2151516" cy="1036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без 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старой карте побережье часто выглядит как общая линия без многих подробностей. Видны крупные ориентиры, но бухты, порты и мелкие изгибы берега еще не различимы.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3496242" y="2421852"/>
            <a:ext cx="2151516" cy="1036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карта показывает то же побережье гораздо точнее. На ней можно увидеть причалы, дороги, границы районов и координаты, по которым легко найти нужное место.
</a:t>
            </a:r>
            <a:endParaRPr lang="en-US" sz="1065" dirty="0"/>
          </a:p>
        </p:txBody>
      </p:sp>
      <p:sp>
        <p:nvSpPr>
          <p:cNvPr id="13" name="Text 4"/>
          <p:cNvSpPr txBox="1"/>
          <p:nvPr/>
        </p:nvSpPr>
        <p:spPr>
          <a:xfrm>
            <a:off x="6522367" y="2421852"/>
            <a:ext cx="2151516" cy="1036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поставить такие карты рядом, разница становится особенно заметной. Старая схема передает общее представление, а новая помогает принимать практические решения в путешествии и работе.
</a:t>
            </a:r>
            <a:endParaRPr lang="en-US" sz="10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6825" y="281922"/>
            <a:ext cx="8473800" cy="45017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0950" y="1113200"/>
            <a:ext cx="7142100" cy="180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схем к современным картам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географических знаний показывает, как люди переходили от догадок к точным измерениям. Сегодня карты помогают не только ориентироваться, но и быстро понимать, как меняется Земля.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2026-07-26T18:32:38Z</dcterms:created>
  <dcterms:modified xsi:type="dcterms:W3CDTF">2026-07-26T18:32:38Z</dcterms:modified>
</cp:coreProperties>
</file>