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опроса: от идеи до 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и вопросов — к данным, анализу и обоснованным выводам.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в школьном исследовании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позволяет быстро собрать мнения и факты у большой группы учеников, если вопросы сформулированы точно, а выборка подобрана корректно.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как способ сбора данных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нужен, когда требуется быстро получить сопоставимые ответы от многих людей и увидеть общую картину. Это особенно полезно при изучении привычек, предпочтений и повседневного опыта учеников.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survey помогает сравнивать мнения разных классов, отслеживать время на домашние задания и выявлять распространённые модели поведения без долгих наблюдений и сложных процедур.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результатов зависит не только от самих вопросов, но и от того, кто отвечает, как отобраны участники и насколько корректно затем интерпретированы ответы.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опрос уместен, а когда нет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уместен, когда важно получить мнения, предпочтения или самооценки большого числа учеников за короткое время. Так удобно выяснять, например, какой кружок выбирают чаще всего.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полезно при сложных причинах и подробных объяснениях, а эксперимент — когда нужно проверить влияние одного фактора на результат. Выбор метода зависит от исследовательской задачи.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лучше использовать, если нужно увидеть реальное поведение, а не субъективный ответ. Например, шум в столовой или активность на перемене точнее оценивать со стороны.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вопросы и гипотезы исследования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сформулировать исследовательский вопрос: что именно вы хотите узнать, у какой группы и ради какого вывода. Чем конкретнее цель, тем точнее будет анкета.
</a:t>
            </a:r>
            <a:endParaRPr lang="en-US" sz="937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гипотезу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превращайте цель в проверяемые вопросы и гипотезу. Например, можно предположить, что старшеклассники реже успевают позавтракать перед уроками, чем ученики младших классов.
</a:t>
            </a:r>
            <a:endParaRPr lang="en-US" sz="974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решения с целью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все решения — от выбора участников до формата ответов — должны работать на одну задачу. Если цель размыта, данные окажутся трудными для 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спрашивать и почему важна выборка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аудиторию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Целевая аудитория — это те ученики, чьё мнение действительно нужно для исследования. Если вопрос касается питания, не стоит ограничиваться только одним удобным классом.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выборку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 — это часть целевой группы, которую вы реально опрашиваете. Она должна быть достаточно большой и при этом выполнимой по времени и ресурсам.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Репрезентативность означает, что выборка в целом похожа на всю группу по важным признакам: возрасту, классу, полу, смене обучения и другим значимым параметрам.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искажения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выборке преобладает одна группа, результаты смещаются и хуже отражают общую ситуацию. Тогда выводы становятся точными лишь для опрошенных, но не для 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вопросов и нейтральная формулировка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и открытые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вопросы дают готовые варианты ответа и удобны для подсчёта результатов. Открытые вопросы позволяют написать свой ответ и помогают понять причины и уточнения.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должна быть нейтральной: без оценки, подсказки и эмоциональных слов. Иначе вопрос начинает подталкивать участника к нужному исследователю ответу.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Шкальные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Лайкерта часто состоит из пяти позиций — от «совсем не согласен» до «полностью согласен». Она подходит, когда нужно измерить степень согласия или оценки.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и плохие вопросы: примеры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24515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 столовой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вопрос уже содержит мнение автора и подталкивает к согласию. Лучше спрашивать о конкретной оценке, чтобы ученик сам сформулировал впечатление без навязанного вывода.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24515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вопрос предполагает причину, которую ещё нужно доказать. Лучше спросить о фактическом поведении — например, сколько времени уходит на домашние задания в будни.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вопросов влияет на понятность анкеты, качество ответов и длину заполнения.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анкеты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формы перед запуском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текст читается на экране телефона, а варианты ответов расположены одинаково и без двусмысленности. Слишком мелкий шрифт и перегруженные блоки снижают качество ответов.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 ветвление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Google Forms заранее проверьте ветвление, переходы между разделами и корректность сбора ответов. Ошибка в логике может сделать часть данных бесполезной.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заполнения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обязательные поля действительно нужны, а инструкции кратки и понятны. На бумаге оставьте место для отметок, в электронном виде — простую навигацию.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формулировки и формат ответов во всей анкете, чтобы они были единообразными. Тогда участникам проще отвечать, а обработка данных проходит без лишних исправлений.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Пилотаж на небольшой группе помогает найти неясные вопросы и проверить время заполнения.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анкеты перед основным сбором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организация сбора ответов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цель опроса заранее и объясните, зачем нужны ответы. Участник должен понимать, что участие добровольное и отказ не повлияет на его положение в классе.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удобный канал распространения: классный чат, QR-код, ссылка или бумажный лист. Способ должен быть одинаково доступен для всех, кого вы хотите охватить.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Собирайте только те личные данные, без которых нельзя обойтись. Если имя, телефон или класс не нужны для анализа, лучше не включать их в форму.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анонимность или конфиденциальность и заранее продумайте, кто увидит результаты. Это повышает доверие и делает ответы более честными и точными.
</a:t>
            </a:r>
            <a:endParaRPr lang="en-US" sz="11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подсчётами ответы приводят к единому виду: одинаковые категории, единицы измерения и коды для обработки.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упрощает анализ, а отдельная фиксация пропусков и повторов помогает не исказить результаты.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 проверка ответов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подготовки ответов к анализу в школьном survey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 распределились ответы о выборе места обеда в школе. Для числовых вопросов дополнительно рассчитывают среднее и медиану.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выбрало столовую, а медиана полезна там, где отдельные ответы заметно выбиваются из общей картины.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ответов в опросе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30 ответов школьников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диаграммы под задачу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категорий используйте столбчатую диаграмму: она показывает, где значение больше или меньше, и не требует сложного чтения. Особенно удобна, когда категорий несколько и различия важны.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 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или doughnut подходит для долей целого, если категорий немного. Она наглядна, когда нужно показать структуру ответа, но плохо работает при большом числе похожих сегментов.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выбирают для динамики во времени: он помогает увидеть рост, спад и сезонность. Подписи осей, единицы измерения и источник делают график понятным и проверяемым.
</a:t>
            </a:r>
            <a:endParaRPr lang="en-US" sz="10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ответов по группам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Кросс-таблица позволяет увидеть различия между группами и не смешивать их в одну среднюю картину.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10А и 10Б заметна, но перед выводами нужно проверить размер подгрупп и возможные случайные колебания.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сравнения ответов по классам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корректной интерпретации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отделяйте наблюдаемое от оценки. Если 72% выбрали один вариант, это факт; формулировка «всем это не нравится» уже является интерпретацией и требует доказательств.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вывод с вопросом исследования. Полезно отвечать не на всё сразу, а только на то, что реально измерялось: мнение, привычка, выбор или частота.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о пределах опроса: он показывает распределение ответов и связи между признаками, но не доказывает причинность. Для причин нужны дополнительные методы.
</a:t>
            </a:r>
            <a:endParaRPr lang="en-US" sz="953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Указывайте ограничения честно: размер выборки, пропуски, нерепрезентативность или короткий срок сбора. Это делает отчёт убедительнее, а не слабее.
</a:t>
            </a:r>
            <a:endParaRPr lang="en-US" sz="10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появляются на этапе отбора, формулировок и самого ответа участников.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ошибки в опросе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отчёта по опросу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темы, цели и исследовательского вопроса. Эти элементы задают рамку отчёта и помогают читателю понять, что именно проверялось и почему это важно.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ключевые цифры на графиках или в таблицах и свяжите их с вопросом исследования. Не перегружайте слайд деталями, не влияющими на основной вывод.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опишите метод: кого опрашивали, сколько было участников, каким способом собирали ответы и в какой период. Это делает результаты проверяемыми и прозрачными.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отметьте ограничения: маленькую выборку, пропуски, короткое время сбора или возможные смещения. Честное описание слабых мест повышает доверие к работе.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Опрос, который даёт проверяемый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survey начинается с одной ясной цели, строится на понятной выборке и нейтральных вопросах, проходит пилотаж и завершается честным выводом с указанием ограничений и следующей проверки.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2026-07-25T18:46:49Z</dcterms:created>
  <dcterms:modified xsi:type="dcterms:W3CDTF">2026-07-25T18:46:49Z</dcterms:modified>
</cp:coreProperties>
</file>