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многонациональная страна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стране живут разные народы, и это делает её сильнее.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Калининграда до Камчатки рядом живут люди разных народов. У каждого — свои привычки, одежда, блюда и речь. Но всех соединяют одна Родина, общие правила и желание жить дружно.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Россия — общий дом для многих народов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90032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381928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781" y="4201430"/>
            <a:ext cx="152888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национальность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к народу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Национальность показывает, к какому народу относится человек. Она связана с семьёй, языком, обычаями и памятью предков. Это часть истории человека, которую важно знать и уважать.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язык человек слышит первые сказки, песни и добрые слова. В нём сохраняются шутки, пословицы и особые выражения народа. Язык помогает не потерять связь с корнями.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национальности равны, и ни один народ не лучше другого. У каждого есть свои достоинства, труд и традиции. Уважение к разным людям делает жизнь спокойнее и добрее.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могут соединяться обычаи сразу нескольких народов. Тогда дома звучат разные слова, готовятся разные блюда и отмечаются разные праздники. Это не мешает, а обогащает семью.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очень большая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очень большое пространство и находится сразу в 11 часовых поясах. Поэтому в одном конце страны ещё утро, а в другом уже почти вечер.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нашей стране есть моря, леса, степи, горы, тундра и широкие реки. Такая природа словно собрала в одном месте несколько разных миров.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село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и в больших городах, и в небольших сёлах. У каждого места свой ритм жизни, свои занятия и свои добрые привычки.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 юг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люди приспосабливаются к холоду и длинной зиме, а на юге — к теплу и солнечным дням. Из-за этого складываются разные традиции и занятия.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— общий дом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народы России живут в одной стране и подчиняются одним законам. Это помогает людям чувствовать себя частью большого и надёжного дома.
</a:t>
            </a:r>
            <a:endParaRPr lang="en-US" sz="1234" dirty="0"/>
          </a:p>
        </p:txBody>
      </p:sp>
      <p:sp>
        <p:nvSpPr>
          <p:cNvPr id="11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 гимн напоминают, что у всех жителей России есть общая Родина. Эти символы вызывают уважение и чувство единства.
</a:t>
            </a:r>
            <a:endParaRPr lang="en-US" sz="1234" dirty="0"/>
          </a:p>
        </p:txBody>
      </p:sp>
      <p:sp>
        <p:nvSpPr>
          <p:cNvPr id="12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помогает людям разных народов понимать друг друга в школе, на работе и в городе. Это удобный мост дружбы, а не замена родным языкам.
</a:t>
            </a:r>
            <a:endParaRPr lang="en-US" sz="1234" dirty="0"/>
          </a:p>
        </p:txBody>
      </p:sp>
      <p:sp>
        <p:nvSpPr>
          <p:cNvPr id="13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любят свою страну, они стараются жить мирно, помогать соседям и беречь порядок вокруг себя. Так общий дом становится уютнее для всех.
</a:t>
            </a:r>
            <a:endParaRPr lang="en-US" sz="12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народов России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звучат десятки и сотни языков и говоров. Это похоже на большую музыкальную коробку, где у каждого народа есть свой особый голос.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дома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часто слышит родной язык своей семьи. На нём говорят старшие, поют песни и рассказывают сказки, которые переходят от поколения к поколению.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школы и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в магазине и на улице люди чаще говорят по-русски. Это помогает всем понимать друг друга, даже если дома звучат разные языки.
</a:t>
            </a:r>
            <a:endParaRPr lang="en-US" sz="1369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сокровища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Приветствия, скороговорки, пословицы и сказки берегут память о народе. Если язык звучит в разговоре и в игре, он остаётся живым и нужным.
</a:t>
            </a:r>
            <a:endParaRPr lang="en-US" sz="136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традиции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праздники приходят семьи, друзья и соседи. Люди радуются встрече, а большое угощение и музыка делают настроение почти волшебным.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Знакомят с обычаями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Сабантуй, Ысыах, Масленица и другие праздники помогают узнать, как живут разные народы. На них видно, что у всех есть любимые игры, песни и танцы.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Дарят радость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праздника люди поют, водят хороводы, играют и угощают друг друга. Даже самый серьёзный взрослый тогда улыбается, как первоклассник на каникулах.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Учат дружбе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и взрослые участвуют в общих праздниках, они быстрее находят общий язык. Совместная радость помогает людям становиться ближе и добрее.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костюм рассказывает о народе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и узоры говорят без слов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костюм часто сразу показывает, к какому народу он относится. В нём важны цвета, орнаменты, вышивка и форма рукавов. По таким деталям можно узнать, что люди ценили красоту, удобство и мастерство.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одежда для особых дней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Нарядную одежду надевают на концерты, народные гулянья и семейные торжества. Она выглядит особенно торжественно: блестят украшения, ярко выделяются узоры, а головной убор завершает образ и делает его запоминающимся.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Блюда разных народов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народов России есть свои знакомые блюда: блины, эчпочмак, вареники, хычины, пельмени и другие. У каждого рецепта свой вкус и своя история.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часто зависит от того, что растёт рядом и что дают реки, леса или степи. Поэтому блюда помогают понять, как жили и трудились люди.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Гостеприимный стол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общим столом люди угощают друг друга и с радостью пробуют новое. Так становится видно, что гостеприимство любят в каждой семье.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угощения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холодно, особенно ценят сытную и полезную пищу. Такие блюда помогают людям набираться сил и согреваться в длинную зиму.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рецепты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блюда готовят по рецептам, которые передаются от бабушек и дедушек. Иногда в них даже есть маленький секрет, о котором знают только свои.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69993"/>
            <a:ext cx="194400" cy="17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Сказки, песни и пословицы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герои часто побеждают не силой, а умом, добротой и терпением. Такие истории учат детей отличать хорошее от плохого и верить в справедливость.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помогают передавать настроение, радость и память о прошлом. Их поют на праздниках, дома и в кругу друзей, чтобы всем было теплее на душе.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 тренируют смекалку и внимание. Они учат замечать детали, думать быстрее и получать удовольствие от поиска ответа. Иногда разгадка кажется простой, но не сразу.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коротко и мудро говорят о добре, труде и дружбе. В них есть опыт многих поколений, поэтому они помогают детям понимать важные жизненные правила.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уважение к вере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веры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рядом живут люди разных вероисповеданий: православные христиане, мусульмане, буддисты, иудеи и представители других религий. У каждого есть право верить по-своему и соблюдать свои традиции.
</a:t>
            </a:r>
            <a:endParaRPr lang="en-US" sz="1113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— личное дело человека и его семьи. Важно не спорить о чужих убеждениях, а спокойно относиться к ним. Тогда соседям, одноклассникам и друзьям легче жить в мире.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обычаям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празднует свой праздник, носит особую одежду или соблюдает правила, это нужно принимать с уважением. Вежливость и внимание помогают не обидеть другого даже по незнанию.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соседский дом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интересуются традициями друг друга и умеют вести себя деликатно, в доме, во дворе и в школе становится спокойно. Доброе отношение объединяет гораздо сильнее, чем разногласия.
</a:t>
            </a:r>
            <a:endParaRPr lang="en-US" sz="12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разных народов прославили Россию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мечта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учёные, писатели, врачи, космонавты, спортсмены и артисты с детства учатся, читают, тренируются и пробуют новое. Именно так рождается интерес к делу, которое потом приносит пользу людям.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труд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вузе, мастерской или лаборатории человек развивает свои способности. Настойчивость и труд помогают талантам раскрыться, а национальность не мешает достигать больших результатов.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честно работает и добивается успеха, его знают и уважают не только в родном городе, но и во всей стране. Такие достижения вдохновляют детей мечтать и стараться.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дружба народов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люди становятся ближе, если узнают традиции друг друга и ведут себя уважительно.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90032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381928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781" y="3289748"/>
            <a:ext cx="152888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где дружат разные дети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и в проектах дети учатся договариваться, распределять обязанности и слушать мнение товарищей. Общая работа помогает увидеть сильные стороны каждого и делает класс дружнее.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Классные праздники знакомят ребят с песнями, играми и обычаями разных народов. Когда дети выступают вместе, они чувствуют себя одной командой, а не просто соседями по партам.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о семье, родном крае и любимых традициях учат уважать прошлое одноклассников. Такие беседы часто вызывают любопытство и помогают найти общие интересы даже у очень разных детей.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дружном классе принято помогать, если кто-то растерялся, заболел или не понял задание. Простая поддержка создаёт тёплую атмосферу, в которой каждый ребёнок чувствует себя нужным.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Семьи, в которых встречаются разные традиции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языка за одним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бабушка говорит с внуками на своём родном языке, а родители чаще переходят на русский. За ужином звучат сразу два языка, и это никого не путает. Наоборот, дети быстрее запоминают новые слова и с интересом расспрашивают о семейных историях.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нравится всем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семье любят готовить блюда, пришедшие из разных традиций: одни напоминают о предках мамы, другие — о семье папы. На празднике собираются родственники, и каждый приносит что-то своё. Так один дом становится похож на маленькую дружную страну.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людям дружить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«здравствуйте», «пожалуйста» и «спасибо» делают общение добрее. Когда человек говорит вежливо, с ним легче разговаривать, играть и работать вместе без ссор.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выслушать другого, можно понять его мнение, просьбу или настроение. Иногда именно это помогает избежать обиды и найти хорошее решение для всех.
</a:t>
            </a:r>
            <a:endParaRPr lang="en-US" sz="1074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говорят правду и держат обещания, им начинают доверять. А доверие — как прочный мост: по нему дружба проходит спокойно и уверенно.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узнавать о чужих обычаях, праздниках и языке, мир становится шире и интереснее. Любопытство без насмешек помогает людям сближаться и находить много общего.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большое число показывает, насколько богата страна разными традициями. И всё же в народной мудрости часто звучат похожие мысли: помогай, уважай, живи дружно.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190+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5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народов и народностей живут в России, и у каждого народа есть свои пословицы о добре и дружбе.
</a:t>
            </a:r>
            <a:endParaRPr lang="en-US" sz="215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памятные места народов России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которую берегут как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музее можно увидеть праздничные костюмы, украшения и головные уборы разных народов. Они рассказывают о том, как люди жили, во что верили и какие узоры считали красивыми. Иногда кажется, будто одежда умеет говорить — стоит только внимательно посмотреть.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старинных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выставках рядом с куклами, посудой и тканями часто стоят музыкальные инструменты. Их бережно хранят, потому что через них можно услышать голос прошлого. Дети удивляются: оказывается, у каждого народа есть свои любимые мелодии и свои музыкальные секреты.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собраны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центры и культурные дома похожи на большую гостиную, где собираются люди разных поколений. Здесь проводят мастер-классы, показывают книги, предметы быта и фотографии семей. Такие места помогают понять, что культура живёт не только в музеях, но и в людях.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это много разных людей и одна страна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дом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России живут в одной стране, пользуются общими законами и вместе заботятся о её будущем. Это помогает чувствовать себя соседями, а не чужими.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песни, блюда, костюмы и праздники делают жизнь ярче и интереснее. Когда мы узнаём чужие обычаи, мир вокруг становится заметно шире.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уважения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языку, вере и обычаям других людей убирает ссоры и недоразумения. Добрые отношения делают школу, двор и целую страну спокойнее.
</a:t>
            </a:r>
            <a:endParaRPr lang="en-US" sz="1369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 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не мешают людям быть одной командой. Наоборот, они помогают увидеть, как много красивого и полезного создают вместе разные народы.
</a:t>
            </a:r>
            <a:endParaRPr lang="en-US" sz="136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большой общий дом, где рядом живут разные народы. Когда люди уважают языки, веру и традиции друг друга, страна становится сильнее, дружелюбнее и красивее.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2026-05-25T22:50:13Z</dcterms:created>
  <dcterms:modified xsi:type="dcterms:W3CDTF">2026-05-25T22:50:13Z</dcterms:modified>
</cp:coreProperties>
</file>