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и его основные типы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предложения: действие, состояние, признак.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помогает быстро понять, что говорится о подлежащем, и правильно выделить грамматическую основу. Без этого легко ошибиться в синтаксическом разборе и исказить смысл предложения.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сказуемое в 6 классе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сказуемое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входит в грамматическую основу вместе с подлежащим и сообщает главное о предмете речи: что он делает, каков он или кем является.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сказуемому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найти по вопросам: что делает? что сделал? что будет делать? каков? кто такой? что такое? Они помогают определить смысловую роль слова.
</a:t>
            </a:r>
            <a:endParaRPr lang="en-US" sz="1189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называть действие, состояние, признак, профессию, отношение или изменение состояния подлежащего. Поэтому оно передаёт основную информацию о событии.
</a:t>
            </a:r>
            <a:endParaRPr lang="en-US" sz="1189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несколько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бывает выражено одним словом или несколькими словами. В сложных случаях одна часть несёт основное значение, а другая помогает ему грамматически.
</a:t>
            </a:r>
            <a:endParaRPr lang="en-US" sz="1189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выделяют простое глагольное, составное глагольное и составное именное сказуемое. Различать их важно для точного разбора предложения.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сказуемого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из каких частей строится сказуемое и какое значение каждая часть передаёт.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состоит не в числе слов, а в том, какая часть выражает основной смысл.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глагольная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сказуемое выражено одним глаголом или формой глагола: пишет, написал, будет писать. Оно прямо называет действие или состояние подлежащего.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стоять в настоящем, прошедшем и будущем времени. Поэтому в рассказах и сообщениях о событиях эта форма встречается особенно часто.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глагольные сказуемые делают речь живой и краткой: пришёл, играет, устал, поможет. Они удобны для быстрого сообщения о событии.
</a:t>
            </a:r>
            <a:endParaRPr lang="en-US" sz="1431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составным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простое глагольное сказуемое от составного, где рядом с глаголом есть инфинитив. В таком случае это уже другое строение.
</a:t>
            </a:r>
            <a:endParaRPr lang="en-US" sz="13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выражается простое глагольное сказуемое
</a:t>
            </a:r>
            <a:endParaRPr lang="en-US" sz="282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встречаются чаще всего, потому что они привычны для учебных текстов и повседневных высказываний.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чаще всего выражается обычными личными формами; составное будущее выделяется отдельно по строению.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«Сказуемое»,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состоит из вспомогательной части и инфинитива. Основное действие выражает неопределённая форма глагола, а первая часть лишь уточняет его смысл.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вспомогательная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начало, продолжение, окончание действия, а также желание, возможность, намерение или необходимость: начал читать, продолжал работать, должен учиться.
</a:t>
            </a:r>
            <a:endParaRPr lang="en-US" sz="1126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инфинитива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несёт главное значение действия. Именно он отвечает за смысловую часть сказуемого, поэтому его нельзя выделять как отдельный второстепенный член.
</a:t>
            </a:r>
            <a:endParaRPr lang="en-US" sz="1265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убрать вспомогательное слово, но смысл действия сохранится в инфинитиве, перед нами составное глагольное сказуемое. Это помогает точнее анализировать предложение.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составное глагольное 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перепутать сказуемое с другими членами предложения.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включает связку и именную часть. Связка соединяет подлежащее с признаком, а именная часть сообщает, каким предмет стал или каким казался.
</a:t>
            </a:r>
            <a:endParaRPr lang="en-US" sz="139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называет признак, качество, профессию, состояние, возраст, число или принадлежность: был учеником, станет врачом, казался усталым, оказался правым.
</a:t>
            </a:r>
            <a:endParaRPr lang="en-US" sz="142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помогает передать время, отношение или изменение состояния. Благодаря ей можно показать, что признак относится к прошлому, настоящему или будущему.
</a:t>
            </a:r>
            <a:endParaRPr lang="en-US" sz="1385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говорится не о действии, а о признаке или состоянии подлежащего, нужно проверить, не является ли сказуемое составным именным.
</a:t>
            </a:r>
            <a:endParaRPr lang="en-US" sz="14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выражена именная часть
</a:t>
            </a:r>
            <a:endParaRPr lang="en-US" sz="315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сообщает не действие, а характеристику предмета, поэтому она может быть выражена разными частями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именная часть передаёт признак или состояние; действие она не называет.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в составном именном сказуемом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соединяет подлежащее с именной частью сказуемого и показывает, что сообщается не действие, а признак, состояние или профессию предмета. Она помогает собрать смысл в одно целое.
</a:t>
            </a:r>
            <a:endParaRPr lang="en-US" sz="119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роли часто употребляются слова есть, был, будет, стал, станет, казался, являлся, остался. Они уточняют время, изменение состояния или оценку подлежащего.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связка
</a:t>
            </a:r>
            <a:pPr algn="l" indent="0" marL="0">
              <a:lnSpc>
                <a:spcPct val="100000"/>
              </a:lnSpc>
              <a:buNone/>
            </a:pPr>
            <a:r>
              <a:rPr lang="en-US" sz="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связка может не выражаться словом: Мой брат школьник. Несмотря на отсутствие связки, сказуемое остаётся составным именным и сохраняет свою грамматическую функцию.
</a:t>
            </a:r>
            <a:endParaRPr lang="en-US" sz="1197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предложения нужно учитывать не только видимое слово, но и скрытую связь между подлежащим и признаком. Это помогает не спутать составное именное сказуемое с простым предложением.
</a:t>
            </a:r>
            <a:endParaRPr lang="en-US" sz="11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типов сказуемого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типами удобно запоминать через их состав: одно слово, две части с инфинитивом или связка с именной частью.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строение сказуемого, тем точнее оно передаёт оттенок смысла: действие, намерение, состояние или признак.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 для 6 класса; схема составлена по признакам типов сказуемого.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сказуемое в предложении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о ком или о чём говорится в предложении. Подлежащее помогает увидеть, к какому слову или группе слов нужно задавать вопрос о главном сообщении.
</a:t>
            </a:r>
            <a:endParaRPr lang="en-US" sz="1501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вопрос к подлежащему: что делает? каков? кто такой? что такое? Такой вопрос подсказывает, какое слово сообщает о подлежащем действие, признак, состояние или род занятий.
</a:t>
            </a:r>
            <a:endParaRPr lang="en-US" sz="1390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инфинитив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неопределённая форма глагола, нужно выяснить, входит ли она в сказуемое. Часто именно инфинитив выражает основное действие, а другое слово лишь помогает ему.
</a:t>
            </a:r>
            <a:endParaRPr lang="en-US" sz="1380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связку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есть слова был, станет, казался, остался или подобные им, их нельзя пропускать. Они часто образуют составное именное сказуемое вместе с именной частью.
</a:t>
            </a:r>
            <a:endParaRPr lang="en-US" sz="1501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тип
</a:t>
            </a:r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формы и смысла можно точно назвать тип сказуемого: простое глагольное, составное глагольное или составное именное. Это облегчает дальнейший синтаксический разбор.
</a:t>
            </a:r>
            <a:endParaRPr lang="en-US" sz="13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сказуемое без пропусков и ошибок.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 неполных предложениях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может быть очень короткой: Темнеет. Идем? — Идем. В таких случаях пропущенные слова понятны из предыдущей реплики или из общей обстановки.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краткость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сказуемое часто остаётся единственным главным членом, потому что смысл легко восстанавливается из ситуации. Так речь становится короткой, естественной и удобной для диалога.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выразительность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неполные предложения помогают передать темп событий, напряжение или эмоциональное состояние героя. Сказуемое сохраняет смысл даже без полного набора членов предложения.
</a:t>
            </a:r>
            <a:endParaRPr lang="en-US" sz="15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сказуемого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трудности, которые возникают при синтаксическом разборе сказуемого, и помогает сразу увидеть, на что нужно обратить 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внимание только к форме слова без учёта его роли в предложении. Нужны и смысл, и грамматическая связь.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«Сказуемое», 6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 устной и письменной речи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чаще используются короткие и простые сказуемые: пришёл, играет, устал, пойдём. Они быстро передают событие, просьбу или состояние без лишних подробностей.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автору нередко нужны более точные формы: начал отвечать, оказался внимательным, был подготовлен. Такие сказуемые помогают уточнить оттенок смысла и характер действия.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показывает, когда происходит действие, и это особенно важно для понимания последовательности событий. Поэтому его форма помогает читать текст внимательнее и без путаницы.
</a:t>
            </a:r>
            <a:endParaRPr lang="en-US" sz="1224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событию
</a:t>
            </a:r>
            <a:pPr algn="l" indent="0" marL="0">
              <a:lnSpc>
                <a:spcPct val="100000"/>
              </a:lnSpc>
              <a:buNone/>
            </a:pPr>
            <a:r>
              <a:rPr lang="en-US" sz="6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сказуемое можно передать не только факт, но и оценку, изменение состояния или впечатление. Именно поэтому оно делает высказывание выразительным и точным.
</a:t>
            </a:r>
            <a:endParaRPr lang="en-US" sz="11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тип сказуемого влияет на смысл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сказуемого не только называют событие, но и показывают его оттенок: начало, возможность, оценку или устойчивое состояние.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формы чаще всего передают действие, а составные конструкции добавляют уточнение смысла и делают речь точнее.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смысловым функциям сказуемого в школьной грамматике; данные носят учебно-обобщающий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для запоминания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читает. Здесь сказуемое выражено одним глаголом и называет действие, которое выполняет подлежащее. Это самый простой и самый частый тип сказуемого.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начала читать. Вспомогательное слово начала показывает начало действия, а инфинитив читать называет само действие. Вместе они образуют одно сказуемое.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был тёплым. Слово был соединяет подлежащее с признаком, выраженным прилагательным тёплым. В этом сказуемом сообщается не действие, а характеристика предмета.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 — ключ к смыслу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сказуемое помогает понять, что именно сообщается о подлежащем, и правильно определить тип предложения. Это основа грамотного синтаксического разбора и точного чтения текста.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2026-05-28T06:25:28Z</dcterms:created>
  <dcterms:modified xsi:type="dcterms:W3CDTF">2026-05-28T06:25:28Z</dcterms:modified>
</cp:coreProperties>
</file>