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Великий: царь, который изменил Россию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царя, который научил страну меняться и побеждать.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до Петра: почему перемены были нужны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 века Россия уступала многим европейским странам в кораблях, школах и знаниях. Молодой Пётр видел это и решил учиться у мастеров, чтобы сделать страну сильнее и современнее.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Петра и его первые увлечения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появился на свет в 1672 году. С ранних лет он был очень подвижным, любил всё трогать, рассматривать и быстро увлекался тем, что связано с военным делом.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Москве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 интересом смотрел на сабли, пушки и солдатские строи. Его особенно привлекали игры, где нужно было командовать, строить и придумывать маленькие военные планы.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оружием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любил делать деревянные модели кораблей. Ему нравилось узнавать, как они держатся на воде, и это детское увлечение позже превратилось в дело всей страны.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кораблики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Преображенском у него появились «потешные войска». Сначала это была игра, но потом такие отряды стали настоящей школой для будущих солдат и офицеров.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Потешные войска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учится у мастеров корабельного дела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1690-х годах Пётр побывал в Голландии и Англии. Он хотел своими глазами увидеть, как строят большие корабли, и понять, чем морские державы сильнее сухопутных стран.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 Европу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не только смотрел, но и сам трудился вместе с простыми работниками. Он наблюдал за верфями, инструментами и морскими судами, словно прилежный ученик в мастерской.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рядом с мастерами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показал Петру, что знания можно брать у других стран и применять дома. Позже именно такие навыки помогли ему создать русский флот.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России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Азовские походы: первый важный урок Петра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похода 1695–1696 годов показали, что без флота победа на море невозможна.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посольство: поездка за новыми знаниями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внимательно изучал, как устроены морские суда. Он хотел понять, какие детали нужны, чтобы корабль был прочным, быстрым и удобным для дальних плаваний.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мастерских он смотрел на работу плотников, кузнецов и других умельцев. Царь видел, что хорошее дело начинается с аккуратных рук и терпеливого труда.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поездки Пётр узнавал новые способы обучения и организации работы. Он понял, что знания помогают стране расти не хуже сильной армии.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показало царю, что полезные идеи можно привозить домой. Он возвращался не просто правителем, а человеком, который хотел учиться всю жизнь.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опыт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армия Петра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создал регулярную армию, где у солдат были общие правила, обучение и строгая дисциплина. Это помогало войску действовать дружно, а не как большая шумная толпа.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порядок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армию начали набирать людей по рекрутскому набору. Так государство получало больше солдат, а войско становилось постоянным и готовым к службе в любое время.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Рекрутский набор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будущих командиров открывались специальные школы. Там учили математике, артиллерии и военному делу, чтобы офицеры могли не только строить строй, но и думать.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для офицеров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новой армии порядок был очень строгим. Солдаты должны были слушаться командиров, быстро учиться и быть готовыми к тяжёлой службе ради защиты страны.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дисциплина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флот на Балтийском море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начали расти верфи, где день за днём строили новые корабли. Шум молотков, запах дерева и смолы стали привычной частью петровского времени. Так Россия училась быть морской державой.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Верфи оживают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Будущих моряков учили навигации, морскому делу и управлению судами. Им нужно было не только знать команды, но и понимать ветер, карты и путь по воде.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 палубе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корабли помогали стране бороться за выход к Балтийскому морю. Флот стал важной опорой Петра и поводом для гордости людей, которые видели его силу своими глазами.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 Балтика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1700 год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Северная война между Россией и Швецией. Это был долгий и трудный путь, где стране пришлось быстро учиться вести большую войну.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Нарва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бои оказались тяжёлыми для России. Под Нарвой армия потерпела поражение, и Петру стало ясно: войско нужно срочно менять и укреплять.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1709 год — Полтава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Полтавой русская армия показала свою силу. Эта победа стала переломным моментом и подняла боевой дух всей страны.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1721 год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закончилась победой России. После долгой борьбы страна получила больше уважения в Европе и стала заметно сильнее.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война: долгий путь к победе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Полтавская победа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Полтавой русские солдаты сражались уверенно и смело. Победа показала, что новая армия Петра умеет не только учиться, но и побеждать в большом бою.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Полтавы многие в Европе стали смотреть на Россию по-новому. Страну начали считать сильной державой, с которой уже нельзя не считаться.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слава России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шведского короля Карла XII потерпело поражение. Это стало серьёзным ударом для Швеции и важным успехом для России.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XII остановлен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новая столица России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1703 году Пётр I велел строить новую крепость и город у устья Невы. Место было сырым, ветреным и неудобным, но именно здесь начиналась будущая столица. Со временем вокруг крепости вырос большой город с улицами, домами и портом.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выросший на берегах Невы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стал городом, через который Россия активнее общалась с другими странами. Здесь строились корабли, открывались учреждения и жили люди, связанные с новыми делами государства. Позже город стал столицей и символом перемен Петра.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Европу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Строителям приходилось осушать землю, возить камни и работать почти без отдыха. Для многих это было очень трудно. Но именно их труд помог городу подняться там, где раньше были вода, топь и холодный ветер.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работа на болоте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повседневная жизнь людей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дворянской среде всё чаще носили европейские костюмы вместо старой русской одежды. Это должно было показать, что страна меняется и становится похожей на современные европейские государства.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одежда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ввёл новые правила для внешности. Бороды стали сбривать или платить за них налог. Для многих это было непривычно, зато сразу было видно, кто следует новым порядкам.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Бороды и внешний вид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ассамблеи — собрания, на которых люди разговаривали, танцевали и учились вести себя по-новому. Это помогало дворянам знакомиться, общаться и привыкать к более открытому образу жизни.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Ассамблеи и общение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касались не только одежды. Людей поощряли учиться, читать книги и осваивать полезные навыки. Так повседневная жизнь постепенно становилась более организованной и деятельной.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новые привычки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650" y="3239995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83435"/>
            <a:ext cx="434400" cy="3475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книги и новые знания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школы, где учили прокладывать курс, читать карты и работать с морскими приборами. Такие знания были очень нужны для флота и дальних поездок.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книги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печатать больше учебников, карт и полезных пособий. Книги помогали ученикам быстрее понимать новые науки и применять знания на деле.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инженерия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изучали математику, черчение и основы строительства. Эти предметы помогали готовить людей, которые могли строить мосты, крепости и машины.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специалисты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Стране нужны были моряки, инженеры, переводчики и мастера. Благодаря обучению появлялись люди, которые могли работать в армии, на флоте и на заводах.
</a:t>
            </a:r>
            <a:endParaRPr lang="en-US" sz="11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проходили реформы Петра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идея перемен превращалась в реальные дела и усиливала государство.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железо и труд людей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в России стало больше заводов, особенно на Урале. Там строили большие предприятия, где можно было делать важные вещи для армии и хозяйства страны.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заводы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выплавляли железо, из которого делали пушки, инструменты и детали для разных машин. Без такого производства реформы Петра не смогли бы идти так быстро.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 оружие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требовалось много людей, сил и терпения. Металл нельзя было получить по щелчку пальцев — за ним стояли долгие смены, жара печей и тяжёлый труд.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рабочие руки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перемены требовали расходов, строгого управления и точной организации. Пётр стремился, чтобы заводы работали постоянно и помогали стране становиться сильнее.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порядок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и энергичный правитель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часто сам смотрел, как строят корабли, как обучают солдат и как работают мастера. Ему было важно не просто приказать, а увидеть результат своими глазами.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под личным контролем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указы сразу меняли жизнь страны. Если нужно было начать новое дело, он не любил долго ждать и требовал действовать быстро, словно у него в руках была огромная линейка для порядка.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решения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строго спрашивал с подчинённых и не терпел лени. Такой характер помогал ему добиваться цели, хотя работать рядом с ним было совсем не просто.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требования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больших перемен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городов и крепостей требовало огромных усилий. Люди работали в непростых условиях, часто вдали от дома, и это было очень тяжело.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строительство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 длилась много лет. Стране приходилось одновременно сражаться, строить корабли и укреплять армию, а это требовало терпения и сил.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всем нравились новые порядки, потому что они меняли привычную жизнь. Людям нужно было привыкать к иным обычаям, обязанностям и строгости.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Петра показывает: большие победы часто приходят вместе с трудностями. Чтобы страна стала сильнее, многим пришлось очень много работать и терпеливо переносить испытания.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не даётся легко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Петра назвали Великим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много учился сам и требовал того же от других. Его энергия помогала быстро двигать страну вперёд, даже когда путь был трудным.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 и энергия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правление стало началом важного поворота в истории России. Поэтому имя Петра I навсегда связано с обновлением и великими переменами.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не боялся начинать то, чего в России раньше не было. Он решительно менял армию, флот и порядок управления страной.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решения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нём появились Санкт-Петербург, новый флот и сильная армия. Эти перемены заметили не только в России, но и в других странах Европы.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дела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Петра I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Петра Россия имела более сильную армию и настоящий флот. Это помогало защищать страну и уверенно действовать на море.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 армия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стал важным политическим и культурным центром. Город напоминал всем, что Россия открылась для новых связей и идей.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Появилось больше школ, учебников и специалистов. Люди чаще получали полезные знания, которые нужны были стране для работы, учёбы и службы.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знания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стало больше заводов, где делали металл, оружие и инструменты. Это помогло России развивать хозяйство и становиться самостоятельнее.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производство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I: человек, который повернул историю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сумел изменить Россию очень сильно. Он учился сам, заставлял учиться других и не боялся трудных дел. Его время стало началом новой эпохи для страны.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2026-05-26T05:14:45Z</dcterms:created>
  <dcterms:modified xsi:type="dcterms:W3CDTF">2026-05-26T05:14:45Z</dcterms:modified>
</cp:coreProperties>
</file>