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 двузначное число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 сложный пример на два простых шага.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так, как в жизни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счёт встречается в коробках, рядах, наборах и тетрадях. Если число удобно разложить на десятки и единицы, пример решается быстрее и без лишней путаницы.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двузначное число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Двузначное число состоит из десятков и единиц: в числе 47 есть 4 десятка и 7 единиц.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удобно записать как сумму частей: 47 = 40 + 7. Так сразу видно, из чего оно состоит.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число разложено, его легче умножать по частям: отдельно на десятки и отдельно на единицы.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числа на десятки и единицы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36, 24, 18 и 52 можно представить как сумму десятков и единиц. Тогда каждая часть становится заметной, а вычисление — более понятным и аккуратным.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36 = 30 + 6, 24 = 20 + 4, 18 = 10 + 8. Такое разложение помогает не перепутать числа и не потерять ни одной части.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приём умножения по частям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848000" y="437251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Разложить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двузначное число делят на десятки и единицы, чтобы видеть его части отдельно.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326075" y="19831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Посчитать два произведения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первое число умножают на каждую часть по очереди: сначала на десятки, затем на единицы.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843313" y="35290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Сложить результаты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полученных ответа складывают вместе и получают итоговое значение примера.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считаем 12 × 10, потом 12 × 4. Оба результата легко сложить и увидеть итог без лишних трудностей.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168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это ответ в примере 12 × 14.
</a:t>
            </a:r>
            <a:endParaRPr lang="en-US" sz="2600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 теме урока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Пример, где помогает разложение на 10 и 3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24 × 13 число 13 удобно разделить на 10 и 3, потому что с десятком считать проще всего.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находим 24 × 10, затем 24 × 3. Получаются два отдельных результата, которые легко проверить по смыслу.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сложения ответ равен 312. Такой пример показывает, как разложение делает вычисление спокойным и понятным.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ответе появляются новые десятки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27 × 16 сначала находят 27 × 10 и 27 × 6. Уже здесь видно, что ответ будет довольно большим.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сложении 270 и 162 нужно внимательно записывать единицы, десятки и сотни. Спешка здесь — плохой помощник.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части складываются, в результате могут появиться новые десятки и сотни. Это обычное дело, а не ошибка.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запутаться, полезно писать числа аккуратно и держать каждый шаг на своём месте.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79787"/>
            <a:ext cx="4569000" cy="24629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9000" y="2679787"/>
            <a:ext cx="4569000" cy="24629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запись в столбик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455250" y="1342550"/>
            <a:ext cx="36585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шага — один ответ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в столбик помогает увидеть оба действия отдельно: сначала умножение на единицы, потом на десятки. После этого остаётся только сложить частичные произведения. Такой порядок особенно удобен, когда пример длинный и нужно ничего не забыть.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64850" y="1342550"/>
            <a:ext cx="3777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спасает от ошибок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цифры стоят ровно, легче заметить, где записан каждый результат. Столбик помогает не перепутать разряды и не потерять одно из чисел. Это как верный помощник в тетради: тихий, но очень полезный.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715050" y="36000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 записи нужен ноль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2453250" y="16692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число умножают на десятки, оно становится больше в 10 раз. Поэтому в записи появляется ноль, который показывает: здесь речь именно о десятках.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2453250" y="275835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23 × 20 = 460. Если забыть ноль, ответ станет неверным, хотя само умножение было выполнено правильно.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2453250" y="38475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в записи — не мелочь, а важный знак. Он помогает не перепутать десятки с единицами и избежать самой частой ошибки.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ответ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113673"/>
            <a:ext cx="24345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Прикидка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прикинь ответ: он должен быть близок к удобному круглому числу. Например, 19 × 21 похоже на 20 × 20, значит результат не может быть совсем маленьким.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33000" y="2113673"/>
            <a:ext cx="24345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сравни полученное число с ожиданием. Если ответ сильно отличается, стоит ещё раз проверить умножение и сложение частичных результатов. Ошибка обычно прячется в одном шаге.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306000" y="2113673"/>
            <a:ext cx="24345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Обратная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это удобно, выполни обратное действие или посчитай пример ещё раз другим способом. Так легче заметить слишком большой или слишком маленький ответ и исправить неточность.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4393" y="2183062"/>
            <a:ext cx="36015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9316" y="2183062"/>
            <a:ext cx="360150" cy="41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8515" y="2183062"/>
            <a:ext cx="411600" cy="41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39164" y="2183062"/>
            <a:ext cx="360150" cy="41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возникают ошибки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10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всё сложили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двух умножений иногда забывают прибавить один из результатов. Из-за этого ответ получается неполным. Лучше сразу записывать оба числа и складывать их без спешки, шаг за шагом.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24933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разряды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Десятки и единицы легко перепутать, если писать неаккуратно. Тогда 40 может превратиться в 4, а это совсем не одно и то же. Чёткая запись спасает от путаницы.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89857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ноль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умножении на десятки ноль показывает, что число увеличено в десять раз. Если его пропустить, получится неверный ответ. Эта маленькая деталь умеет сильно испортить результат.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4781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Спешат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ошибка появляется не из-за трудности, а из-за торопливости. Ученик решает быстро, но теряет один шаг или неправильно складывает числа. Спокойный темп помогает избежать таких промахов.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про коробки с конфетами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5073485" y="2145500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14 коробках лежит по 12 конфет. Чтобы посчитать общее количество, удобно разложить 12 на 10 и 2. Тогда сначала считаем 14 × 10, а потом 14 × 2.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73475" y="3087975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Получаем 140 и 28. Остаётся сложить эти числа: 140 + 28 = 168. Значит, во всех коробках вместе 168 конфет, и задача решается без лишней путаницы.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в уме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 круглую часть числа: 15 × 12 удобно представить как 15 × 10 и 15 × 2. Круглое число помогает быстро начать счёт и не теряться в вычислениях.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прибавь маленькую часть. Если число удобно разложить на 10 и 5, 20 и 3 или 10 и 4, устный счёт становится заметно проще и почти не пугает.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тренирует память и внимание. Он полезен там, где хочется ответить быстро, не доставая тетрадь, но при этом не перепутать числа по дороге.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85700" y="374512"/>
            <a:ext cx="297300" cy="29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4281" y="1496638"/>
            <a:ext cx="260138" cy="297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5700" y="2618763"/>
            <a:ext cx="297300" cy="29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22863" y="3740887"/>
            <a:ext cx="222975" cy="297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 таблицу умножения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5534400" y="374512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случаи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новом приёме часто встречаются умножение на 10, 1, 2 и 5. Это уже знакомые случаи из таблицы, поэтому они помогают считать уверенно и без лишнего напряжения.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534400" y="1496638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подсказывает ход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 примере 8 × 12 нужно вспомнить 8 × 10 и 8 × 2. Таблица не мешает, а подсказывает, как разбить пример на удобные части и быстро получить ответ.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534400" y="2618763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Складывается как пазл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маленький результат становится частью общего ответа. Сначала находятся частичные произведения, а потом они складываются. Так таблица умножения превращается в полезный инструмент, а не в отдельную головоломку.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534400" y="3740887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вместо страха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знакомые случаи уже отработаны, новый способ кажется проще. Ученик не заучивает всё заново, а использует то, что умеет. Это делает вычисления спокойнее и точнее.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удобный способ вычисления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способа зависит от числа, его удобства и того, насколько аккуратно можно записать вычисления.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7826"/>
            <a:ext cx="4569000" cy="1637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3145707"/>
            <a:ext cx="4569000" cy="163752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6" name="Text 1"/>
          <p:cNvSpPr txBox="1"/>
          <p:nvPr/>
        </p:nvSpPr>
        <p:spPr>
          <a:xfrm>
            <a:off x="356950" y="150773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Тетради в магазине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полке лежат одинаковые тетради, и нужно быстро узнать общую цену. Если цена одной тетради известна, помогает умножение на двузначное число. Так покупка перестаёт быть загадкой, а касса не успевает скучать.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6950" y="314561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Стулья и ряды в 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актовом зале или классе легко увидеть ряды одинаковых стульев. Достаточно посчитать, сколько их в одном ряду и сколько самих рядов. Получается понятная жизненная задача, где математика работает без фокусов.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вокруг нас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Мини-тренировка для закрепления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 с примера 11 × 14. Разложи 14 на 10 и 4, потом сложи два полученных результата. Это хороший способ разогреть внимание и не торопиться.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возьми 13 × 12. Здесь удобно увидеть сразу два маленьких действия: умножение на 10 и на 2. Проверка прикидкой покажет, не убежал ли ответ слишком далеко.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попробуй 21 × 15. Такое число легко считать по частям, если помнить про 10 и 5. Главное — аккуратно записывать каждый промежуточный результат, будто он очень важный гость.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Заверши примером 24 × 11. Он короткий, но требует внимания: легко пропустить второй результат или посчитать слишком быстро. Спокойный темп помогает получить точный ответ.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главный секрет умножения на двузначное число: один пример превращается в два простых действия, а потом результаты соединяются.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частичных произведения складываются в один ответ.
</a:t>
            </a:r>
            <a:endParaRPr lang="en-US" sz="2600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распределительного свойства умножения при разложении двузначного числа на десятки и единицы
</a:t>
            </a:r>
            <a:endParaRPr lang="en-US" sz="64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умнее, а не громче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урока становится ясно: двузначное число можно разложить, умножить по частям и спокойно сложить результаты. Теперь пример не пугает, а выглядит как знакомая задача с понятным решением.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2026-05-24T11:13:55Z</dcterms:created>
  <dcterms:modified xsi:type="dcterms:W3CDTF">2026-05-24T11:13:55Z</dcterms:modified>
</cp:coreProperties>
</file>