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«Картинки с выставки»: музыка, которая рисует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Мусоргского превращает образы в живые картины.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родился этот цикл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1874 году Мусоргский увидел выставку работ друга Виктора Гартмана и написал музыку в его память. Так появились десять ярких пьес и тема «Прогулка», которая соединяет их в одно путешествие.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Гартман и его след в музыке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с богатой фантазией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Гартман был не только художником, но и архитектором. Он придумывал рисунки, костюмы, здания и даже праздничные украшения. Его работы удивляли необычными формами и смелыми идеями, поэтому Мусоргский запомнил их надолго.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которого Мусоргский не забыл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Гартмана композитор хотел сохранить память о нём не словами, а звуками. Он словно снова прошёл по выставке и услышал, как каждая работа может зазвучать по-своему. Так родилась музыка, полная чувств и воспоминаний.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Выставка, ставшая музыкой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слышны самые разные настроения: удивление, шутка, тревога и торжество. Каждая пьеса похожа на отдельную картину, но вместе они складываются в один рассказ. Это делает произведение особенно живым и понятным слушателю.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музыкальный цикл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цикл — это несколько самостоятельных пьес, которые задуманы как одно целое. Они похожи на страницы одной книги или остановки в одном большом путешествии.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«Картинках с выставки» роль соединяющей дорожки играет тема «Прогулка». Она появляется между картинами и напоминает шаги человека, который идёт по залам выставки.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пьеса приносит свой характер: смешной, тихий, страшный или торжественный. Поэтому слушатель не просто слышит музыку, а как будто переходит из одной комнаты в другую.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«Гном» — маленький и смешной герой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здесь резкая и скачущая, будто маленький сказочный человечек топает неровными шагами. В ней слышатся внезапные остановки, быстрые рывки и немного комичное беспокойство.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гнома выходит необычным: он и смешной, и чуть-чуть страшный. Именно так Мусоргский умеет показать характер без слов — только с помощью ритма, звуков и движения.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гнома выходит необычным: он и смешной, и чуть-чуть страшный. Именно так Мусоргский умеет показать характер без слов — только с помощью ритма, звуков и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285" y="1709491"/>
            <a:ext cx="450675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69710"/>
            <a:ext cx="601500" cy="48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«Старый замок» — тихая и печальная картина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звучит медленно и спокойно, словно над древним замком опустился тихий вечер. Длинные звуки создают ощущение покоя, старины и задумчивости.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напоминает далёкую песню у каменных стен. Кажется, будто замок стоит уже очень давно и хранит много историй, которые никто не рассказывает вслух.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чувствуется печаль без тяжести. Она звучит мягко, как воспоминание о чём-то красивом и немного далёком, что хочется сохранить в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«Тюильрийский сад» — шумная детская игра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слышится весёлая беготня и быстрые реплики, словно дети спорят, смеются и зовут друг друга играть. Музыка короткая, лёгкая и очень подвижная.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это оживление становится ещё заметнее: будто в саду всё время кто-то появляется, исчезает и снова смеётся. Пьеса передаёт не просто мелодию, а саму атмосферу детского шума.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«Быдло» — тяжёлый ход большой телеги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телеги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громко и тяжело. Сразу возникает образ большой повозки, которая медленно движется по дороге и словно с трудом тянет свой груз.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звучание становится настойчивым и размеренным. Кажется, что колёса катятся по неровной земле, а шаги быков или лошади передают силу и вес движения.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вдаль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музыка стихает, будто телега уезжает всё дальше. Образ остаётся простым, но очень ярким: тяжелое движение превращается в запоминающуюся сцену.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«Балет невылупившихся птенцов» — смешной танец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Птенцы, которые уже танцуют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пьеса звучит очень высоко и легко, словно маленькие птенцы пытаются двигаться, хотя ещё не вылупились. Музыка короткая, игривая и чуть-чуть смешная, поэтому сразу вызывает улыбку. Кажется, что на сцене всё прыгает и вертится.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 шуткой и прыжками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быстрых звуках слышатся крошечные шаги, писк и неловкие танцевальные движения. Мусоргский будто рисует забавный балет, где всё получается неуклюже, но очень весело. Именно поэтому эта картина так легко запоминается.
</a:t>
            </a:r>
            <a:endParaRPr lang="en-US" sz="9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«Избушка на курьих ножках» — сказка со страхом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превращает сказку в яркое приключение. Слушатель легко представляет вихрь, полёт и волшебную ночь, где всё немного пугает, но ещё сильнее удивляет.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пьеса связана с образом Бабы-яги, поэтому музыка звучит резко и стремительно. В ней слышатся погоня, шум и ощущение сказочной опасности, как в ночном лесу.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будто крутятся и мчатся вперёд, словно избушка вот-вот сорвётся с места. В музыке есть и тревога, и озорство, поэтому сцена кажется страшной, но очень увлекательной.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«Богатырские ворота»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и праздничный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пьеса звучит особенно широко и уверенно. Кажется, будто перед нами распахиваются огромные ворота, и вся музыка светится радостью, силой и победой.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древнего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слышатся торжественные шаги и ощущение большого праздника. Финал не просто заканчивает цикл, а оставляет чувство светлого, величавого прощания с выставкой.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музыкальной выставке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 принципу чередования темы «Прогулка» и отдельных картин.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0969" y="1651915"/>
            <a:ext cx="293625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Мусоргский говорит по-русски в музыке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у Мусоргского часто похожи на человеческую песню. Они звучат свободно и естественно, будто кто-то рассказывает историю не словами, а звуками.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шаги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«Прогулка» напоминает живые шаги человека, который идёт по залам. В музыке легко услышать движение, паузы и смену настроений, как в настоящем разговоре.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удивление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есть смешные, резкие и даже немного странные эпизоды. Они передают улыбку, испуг или любопытство так, что слушателю сразу хочется представить картинку.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без лишних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объясняет всё прямо, а даёт почувствовать настроение. Поэтому она звучит очень выразительно и близко каждому, кто любит яркие образы и живые эмоции.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4708" y="1518727"/>
            <a:ext cx="2621885" cy="296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становится похожей на картину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34889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Композитор выбирает звуки так, чтобы они напоминали цвет, размер и движение. Низкие ноты звучат тяжело и темно, а высокие — легко, светло и блестяще.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78102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Ритм тоже помогает рисовать образ. Быстрые звуки похожи на бег, прыжки или суету, а длинные — на простор, тишину или вечерний свет в далёком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произведение стало знаменитым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1874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пишет фортепианный цикл как память о Викторе Гартмане. Сначала это музыка для одного инструмента.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композитора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начинают чаще исполнять и изучать. Особый интерес вызывают его яркие картины и сильные образы.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Морис Равель создаёт знаменитую оркестровку. Благодаря оркестру музыка становится ещё более красочной и получает мировую известность.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краски слышит оркестр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скрипки и труба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инструмента свой характер. Флейта делает звук лёгким и воздушным, скрипки — певучим и тёплым, а труба добавляет торжественный блеск. Вместе они помогают одной и той же картине звучать совсем по-разному.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 басы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инструменты и ударные придают музыке вес, шаг и силу. Они могут передать тяжёлую повозку, громкий праздник или грозное волшебство. Из-за этого образы становятся объёмными и почти видимыми.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музыкальных образов помогает слушателю пройти по выставке: от смешного до торжественного.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 объединены в одном цикле и связаны темой «Прогулка».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строении цикла «Картинки с выставки» М. П. Мусоргского
</a:t>
            </a:r>
            <a:endParaRPr lang="en-US" sz="3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и следить за сюжетом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идёт по циклу так же, как по выставочному залу: тема возвращается, а картины меняются.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«картинки» нравятся детям и взрослым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музыке есть сказка, шутка и приключение. Она легко рисует в воображении смешных героев, старый замок или шумный сад, даже если картины никто не видел.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Слушать интересно в любом возрасте, потому что музыка меняется, удивляет и не даёт заскучать. В ней каждый находит что-то своё: улыбку, тайну или настоящий праздник.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Слушать интересно в любом возрасте, потому что музыка меняется, удивляет и не даёт заскучать. В ней каждый находит что-то своё: улыбку, тайну или настоящий праздник.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Выставка, которая зазвучала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«Картинки с выставки» показывают, как музыка умеет превращать воспоминания в яркие образы. Каждая пьеса здесь — как маленькая картина, а весь цикл — большое и увлекательное путешествие.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2026-05-24T18:36:17Z</dcterms:created>
  <dcterms:modified xsi:type="dcterms:W3CDTF">2026-05-24T18:36:17Z</dcterms:modified>
</cp:coreProperties>
</file>