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гласных и согласных в приставках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приставки, орфограммы и простые правила без ошибок.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 приставки в 5 классе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часто встречаются в учебных словах, диктантах и проверочных работах. Если понимать их значение и правило написания, легче писать грамотно и замечать орфограммы в знакомых словах.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приставка и где её найти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— это значимая часть слова, которая стоит перед корнем и помогает образовывать новые слова. Например: ехать — приехать, писать — записать.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заметить приставку, сначала выделяют корень и подбирают родственные слова. Если одинаковая часть стоит перед корнем в нескольких словах, это и есть приставка.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помогает не путать приставку с частью корня. Он особенно полезен в словах, где написание зависит от правила, а не от слуха.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с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глухим согласным пишется с: бесшумный, воспеть, испечь, расписать. Поэтому важно сначала определить первый звук корня, а не ориентироваться только на написание слова.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з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приставках без-/бес-, воз-/вос-, из-/ис-, раз-/рас-, низ-/нис- буква зависит от следующего звука. Перед звонким согласным пишется з: безвкусный, возмутить, разбудить.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на з/с: как работает правило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з или с в приставке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не пропустить нужный шаг и быстро проверить написание слова.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последовательно определить звук после приставки, выбор буквы становится понятным и устойчивым.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русской орфографии о приставках на з/с; школьный курс русского языка, 5 класс.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с чередованием з/с и примеры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основные приставки, правило выбора буквы и образцы слов.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буква зависит от первого согласного в корне: звонкий требует з, глухой — с.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9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русской орфографии о приставках на з/с; школьный курс русского языка, 5 класс.
</a:t>
            </a:r>
            <a:endParaRPr lang="en-US" sz="64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812" y="1377928"/>
            <a:ext cx="195825" cy="22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96761"/>
            <a:ext cx="209400" cy="186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16710"/>
            <a:ext cx="209400" cy="1861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пре- и при-: значение помогает выбрать букву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69925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Приближение и присоединение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При- пишется, когда действие связано с приближением, присоединением или нахождением рядом. Подходят слова: приехать, приклеить, пришкольный.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366256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При- также обозначает действие, выполненное не до конца: приоткрыть, присесть, приглушить. Значение помогает выбрать букву точнее, чем произношение.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869937" y="3197884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степень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Пре- пишется, если слово можно понять как «очень» или близко к значению пере-. Примеры: прекрасный, преувеличить, прервать.
</a:t>
            </a:r>
            <a:endParaRPr lang="en-US" sz="104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различать пре- и при-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на значении слова и школьных правилах выбора приставки.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0987" y="0"/>
            <a:ext cx="471152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851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нужно запомнить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8750" y="3559629"/>
            <a:ext cx="34812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такими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обычно запоминают как словарные. В упражнениях важно внимательно сверять написание и не полагаться только на слух или догадку.
</a:t>
            </a:r>
            <a:endParaRPr lang="en-US" sz="1057" dirty="0"/>
          </a:p>
        </p:txBody>
      </p:sp>
      <p:sp>
        <p:nvSpPr>
          <p:cNvPr id="7" name="Text 3"/>
          <p:cNvSpPr txBox="1"/>
          <p:nvPr/>
        </p:nvSpPr>
        <p:spPr>
          <a:xfrm>
            <a:off x="288750" y="2273275"/>
            <a:ext cx="34812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 нельзя проверить только правилом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с пре- и при- трудно объяснить через значение приставки. Это, например, президент, преследовать, преграда, привилегия и привычка.
</a:t>
            </a:r>
            <a:endParaRPr lang="en-US" sz="10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Неизменяемые приставки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приставки, которые пишутся одинаково и не зависят от следующего звука: по-, под-, над-, от-, об-, за-, до-, у-, с-, в-.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поднести, отъезд, записать, обойти и сделать написание приставки не меняется. Эти формы нужно просто запомнить и узнавать в тексте.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нет чередования з/с, поэтому важно не искать лишнее правило. Чем быстрее ученик узнаёт такую приставку, тем меньше ошибок в письме.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приставок по способу написания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между группами — способ проверки: по звуку, по значению или по запоминанию.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трудными обычно остаются приставки с чередованием з/с и пара пре-/при-, потому что они требуют разных способов выбора.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Содержимое урока; схема-обобщение правил орфографии приставок.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приставках бывают ошибки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з и с часто воспринимаются на слух почти одинаково, поэтому в приставках легко ошибиться, если не определить первый звук корня и не вспомнить правило.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пре- и при- сбивают с толку из-за близкого звучания. Без понимания значения слова ученик выбирает букву по интуиции, а не по смыслу.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приставку путают с частью корня: в словах привет, пример, прекрасный нужная орфограмма не видна сразу, поэтому важно разбирать слово по составу.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 на диктанте и невнимательность усиливают ошибки: ученик пропускает мягкий или твёрдый знак, не проверяет словарное слово и записывает форму наугад.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770" y="919100"/>
            <a:ext cx="7490659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сравнения: похожий звук, разное написание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одинаковое звучание не гарантирует одинаковую приставку.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Букву в приставке нельзя выбирать только на слух: сначала нужно определить правило, а затем проверить слово по значению или по следующему звуку.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орфографической практики и материала урока.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с- пишется одинаково во всех словах: сделать, сбежать, сжать, стереть. Она не зависит от звонкости или глухости следующего согласного, поэтому проверка здесь не требуется.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эта приставка очень короткая, она часто встречается в учебных текстах и в обычной речи. Её написание нужно просто запомнить и уверенно узнавать в составе слова.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с- и её написание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приставку в слове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материалу урока для 5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словах с приставками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частых ошибок — выбор з вместо с перед глухим согласным или, наоборот, с вместо з перед звонким. Такое написание меняет орфографическую форму слова.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трудность связана с приставками пре- и при-. Если не проверить значение слова, легко поставить нужную букву по привычке, а не по смыслу.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ошибка возникает, когда приставку неправильно выделяют в слове и принимают её часть за корень. Это особенно заметно в словах привет, пример, прекрасный.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ученики иногда пропускают мягкий или твёрдый знак после приставки перед е, ё, ю, я. Такие ошибки часто встречаются в диктантах и контрольных работах.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писать приставки правильно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можно снизить, если каждый раз сначала определить орфограмму и только потом писать слово.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ошибок вызывает сходство звучания, а затем — неумение связать приставку со значением слова.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наблюдений из учебного материала урока; не является статистическим исследованием.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704625"/>
            <a:ext cx="324900" cy="28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9792" y="1675625"/>
            <a:ext cx="303450" cy="34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704625"/>
            <a:ext cx="324900" cy="288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686575"/>
            <a:ext cx="324900" cy="32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приставок в обычной речи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Бесшумный класс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помогает точно описать признак предмета и показывает, что приставки встречаются не только в упражнениях, но и в повседневной речи.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приставка становится частью привычного слова, которое школьник видит ежедневно, поэтому правильное написание закрепляется через постоянное чтение.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Приехать к бабушке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показывают значение приближения. Приставка помогает выразить движение к месту и делает речь более точной и понятной.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работу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обычной записи важно не только знать правило, но и быстро узнавать приставку в слове, чтобы писать без ошибок в любых текстах.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 правописанию приставок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помогает быстро выбрать правило и не смешать разные типы орфограмм.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 тип приставки, затем применить нужный способ проверки: по звуку, по значению или по словарю.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орфографии приставок по материалу урока.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урока: приставки без ошибок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приставок становится понятным, если помнить три опоры: звук после приставки, значение слова и словарное написание. Этот порядок помогает уверенно писать даже трудные слова.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2026-05-22T06:38:34Z</dcterms:created>
  <dcterms:modified xsi:type="dcterms:W3CDTF">2026-05-22T06:38:34Z</dcterms:modified>
</cp:coreProperties>
</file>