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 связи организмов, среды и 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закономерности как основа изучения живой природы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помогают понять распределение видов, колебания численности популяций и устойчивость сообществ, а также оценивать последствия загрязнения, изменения климата и рационального природопользования.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экология в старшей школе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экологическая ниша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условий жизни организма: вода, суша, почва, воздух или тело хозяина. Именно она задаёт основные ограничения, с которыми вид должен постоянно считаться.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описывает не только место, но и роль вида в экосистеме: питание, активность, размножение и связи с другими организмами. Она определяет способ существования вида.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биотоп — разные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месте могут жить близкие виды, если они используют разные ресурсы. Тогда прямое соперничество уменьшается, а сообщество становится более разнообразным.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 занимают разные ярусы кроны и питаются разной добычей. Благодаря этому несколько видов могут сосуществовать в пределах одного лесного биотопа.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 пределы выносливости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влияет на скорость обмена веществ, активность ферментов и границы распространения видов. Выход за пределы привычного диапазона снижает жизнеспособность и может привести к гибели.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усиливает испарение и риск обезвоживания, а избыток меняет условия дыхания и корневого питания. Поэтому разные виды по-разному связаны с влажными и сухими местообитаниями.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солёность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определяет интенсивность фотосинтеза, а солёность влияет на водный баланс клеток. Оба фактора способны резко ограничивать расселение организмов и состав сообществ.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существует зона оптимума, где условия наиболее благоприятны, и зоны угнетения по краям диапазона. За критическими пределами жизнедеятельность становится невозможной.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влияет не только на скорость образования органических веществ, но и на распределение растений по ярусам, их конкурентные преимущества и урожайность культур.
</a:t>
            </a:r>
            <a:endParaRPr lang="en-US" sz="110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до точки насыщения, после чего эффект света почти не усиливается; дальнейшая продуктивность зависит уже от других факторов.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 и физиологии растений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 фотосинтез и продуктивность растений
</a:t>
            </a:r>
            <a:endParaRPr lang="en-US" sz="2313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56021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биотических взаимодействий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поедает другой и получает энергию, а численность жертв при этом регулируется. Такое взаимодействие влияет на структуру сообщества и предотвращает бесконтрольный рост отдельных видов.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получают выгоду: например, растения и опылители обмениваются нектаром и переносом пыльцы. Такие связи повышают устойчивость сообщества и улучшают условия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организм хозяина как источник питания и среды обитания, нанося ему вред. При этом паразит обычно не уничтожает хозяина сразу, иначе исчезнет источник существования.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при использовании одного и того же ограниченного ресурса: пищи, территории, света или партнёров. Чем острее конкуренция, тем сильнее давление отбора и разделение экологических ниш.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получает пользу, а другой почти не испытывает заметного влияния. Это может быть использование укрытий, остатков пищи или транспортировка без существенного ущерба для партнёра.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 передача вещества между трофическими уровнями
</a:t>
            </a:r>
            <a:endParaRPr lang="en-US" sz="2098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звеньев пищевой цепи и возврат веществ в круговорот.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экологической пирамиды, обобщение учебного курса биологии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 среднем переходит на следующий трофический уровень.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потерь на дыхание, движение и тепло длинные цепи питания неустойчивы, а верхние хищники особенно зависят от достаточного количества добычи.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факторы по-разному ограничивают жизнедеятельность и распределение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вида определяется не одним фактором, а их сочетанием; при изменении любого звена может меняться весь комплекс условий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факторов и их влияния на организмы
</a:t>
            </a:r>
            <a:endParaRPr lang="en-US" sz="1854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засухе, холоду и солёным средам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 сохраняют влагу за счёт мелких листьев, толстой кутикулы и уменьшенного числа устьиц. Некоторые виды запасают воду в тканях, а у животных пустынь особенно заметны поведенческие приспособления: ночная активность и скрытный образ жизни.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холодных областей удерживают тепло густым покровом, подкожным жиром и сезонным замедлением обмена веществ. Такие признаки помогают переживать морозы, сильный ветер и короткий вегетационный период.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Солончаки: жизнь при избытке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 приспосабливаются к засолению особым солевым обменом и накоплением осмотически активных веществ. Благодаря этому клетки сохраняют водный баланс, а растения могут существовать там, где многие виды быстро погибают.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реальных территориях кривая роста меняется из-за ограничений среды: ресурсов, пространства, конкуренции и миграций.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возможен лишь кратковременно; затем численность стабилизируется около ёмкости среды.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экологии популяций; значения условные, для наглядного сравнения моделей.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численность определяется обеспеченностью пищей, водой, убежищами и местами для размножения. Когда ресурсы ограничены, рост популяции замедляется, а внутривидовая конкуренция усиливается.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Биотическое давление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плотности возрастает влияние хищников, паразитов и болезней. Такие факторы действуют сильнее в скученных популяциях и помогают сдерживать чрезмерный рост численности.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 случайные события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Морозы, засухи, пожары и другие внешние воздействия сокращают численность независимо от плотности популяции. После них восстановление зависит от способности вида быстро размножаться и расселяться.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регулируется численность популяций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путь сообщества к устойчивости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смена сообществ на новом или нарушенном участке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 вторичная сукцессия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начинается там, где почвенный слой почти отсутствует: на лаве, голых скалах или после отступления ледника. Сначала поселяются неприхотливые организмы, постепенно формирующие основу будущего сообщества.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идёт после нарушения уже существовавшего сообщества, если в почве сохраняются семена, споры и часть организмов. Поэтому восстановление протекает быстрее и требует меньше времени на подготовку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признак — исходное состояние субстрата. Чем больше сохранены почва и живые остатки, тем быстрее возвращается экосистема и тем короче путь до устойчивого сообщества.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увеличивает число экологических ниш и делает сообщество менее зависимым от одного ключевого организма.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надёжнее экосистема переносит нарушения и быстрее восстанавливает функции.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общих экологических закономерностей; значения условные.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звенья круговорота веществ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 из углекислого газа, воды и минеральных солей. Они запускают круговорот, накапливая солнечную энергию в биомассе и передавая её далее по пищевым цепям.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вещества с пищей и включают их в собственные ткани. При дыхании, росте и движении часть энергии расходуется, а вещества продолжают переходить между организмами.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организмов до простых соединений. Благодаря их работе минеральные вещества возвращаются в почву и воду и снова становятся доступными растениям.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Водный, углеродный и азотный циклы связывают атмосферу, гидросферу, литосферу и живые организмы. Именно поэтому экосистема сохраняет непрерывность обмена веществ и поддерживает плодородие.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меняет экосистемы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воздух, сточные воды и загрязнение почв меняют условия жизни организмов. Из-за этого снижается численность чувствительных видов, а устойчивые формы часто вытесняют более требовательные.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дороги и застройка дробят природные территории на изолированные участки. Это мешает миграциям, уменьшает площадь ареалов и нарушает обмен особями между популяциями.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вторжения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нередко быстро занимают свободные ресурсы и вытесняют местные организмы. В результате меняются пищевые связи, а природные сообщества теряют часть своей устойчивости.
</a:t>
            </a:r>
            <a:endParaRPr lang="en-US" sz="1105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изменение режима осадков смещают границы ареалов и сроки сезонных явлений. Для многих видов это означает несоответствие между биологическими ритмами и новыми условиями среды.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3757"/>
            <a:ext cx="4094100" cy="21012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для каждой проблемы есть конкретная профилактическая мера, позволяющая снизить ущерб раньше, чем он станет необратимым.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дешевле восстановления: чем раньше устранена причина, тем выше шанс сохранить экосистему без необратимых потерь.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экологических мер, используемых в природоохранной практике.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способы их снижения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416" y="3216900"/>
            <a:ext cx="155513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 повседневной жизни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помогают оценивать безопасность питьевой воды и понимать, как загрязнение отражается на здоровье. Это особенно важно для городов и районов с высокой нагрузкой на водоёмы.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земледелии экологические закономерности помогают сохранять почвы, разумно использовать воду и поддерживать опылителей. Это повышает устойчивость урожая и снижает риск деградации земель.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городов учитывают зелёные зоны, транспортные потоки и плотность застройки. Такие решения снижают перегрев, улучшают воздух и делают среду более удобной для 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окружающей среды связано с распространением заболеваний, качеством продуктов питания и общим самочувствием людей. Поэтому экологическая грамотность становится частью ответственного поведения каждого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показывает, что живые организмы, среда и человек связаны общими закономерностями. Понимание этих связей помогает беречь устойчивость природы и принимать ответственные решения.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единая система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2026-06-01T22:43:26Z</dcterms:created>
  <dcterms:modified xsi:type="dcterms:W3CDTF">2026-06-01T22:43:26Z</dcterms:modified>
</cp:coreProperties>
</file>