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Барто «Апрель»: как в стихах оживает весна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Барто показывает, что весна уже рядом, и даже снег это чувствует.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— поэтесса, которую любят дети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писала для детей так, будто разговаривала с ними лично: просто, точно и очень тепло. Поэтому её стихи легко читать вслух, запоминать и узнавать в них знакомые каждому ребёнку события и впечатления.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«Апрель»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апрель показан как время, когда зима уже не удерживает свои позиции. Снег начинает сдавать, а в воздухе появляется мягкое тепло.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передаёт ощущение пробуждения природы. Всё вокруг меняется постепенно, и именно в этом спокойном движении чувствуется радость наступающей весны.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замечает самые первые признаки весны: лужи, ручьи, капель и свет, который становится ярче. Из таких мелочей и складывается живая картина месяца.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в природе: таяние снега и первые ручьи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сразу заметны мокрая земля, блестящие лужи и снег, который уже не лежит ровным белым покрывалом. Весна показывает себя осторожно, но уверенно.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 падает капель, по дорожкам бегут первые ручьи. Всё вокруг будто оживает, и даже обычный школьный двор выглядит по-весеннему свежо.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418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631" y="3506840"/>
            <a:ext cx="311231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91990"/>
            <a:ext cx="423000" cy="33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40290"/>
            <a:ext cx="423000" cy="423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стихотворения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становится ярче и заметнее, приносит свет и обещание тепла. Благодаря этому апрель в стихотворении выглядит радостным и приветливым.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уже не кажется зимним и строгим. Снег тает, меняется и напоминает, что холод постепенно отступает перед весной.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Лужи, капли и ручьи создают движение в картине стихотворения. Вода словно рассказывает, что природа просыпается и начинает новый путь.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небо становится светлее и просторнее. Оно помогает почувствовать, что день длится дольше, а вокруг больше воздуха и света.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уже мягче и теплее, чем зимой. Читатель почти ощущает свежесть апреля, когда хочется выйти на улицу и смотреть вокруг.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стихотворение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стихотворения добрый и спокойный. Поэтому апрель у Барто похож на приятного гостя, который приносит в дом свет и хорошее настроение.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бодро и светло, как первый по-настоящему тёплый день после долгой зимы. От него становится легко и хочется улыбнуться.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радостное ожидание перемен. Весна ещё только приходит, но уже ясно: впереди тепло, солнце и много движения.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выбирает короткие и знакомые слова, поэтому стихотворение легко понять с первого раза. Оно не требует сложных объяснений и сразу рисует ясную картину.
</a:t>
            </a:r>
            <a:endParaRPr lang="en-US" sz="1336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особенно удобен для младших школьников. Его приятно читать вслух, а смысл остаётся понятным даже тем, кто только начинает знакомство с поэзией.
</a:t>
            </a:r>
            <a:endParaRPr lang="en-US" sz="137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работает на образ весны. Автор не перегружает текст, а берёт точные детали, которые помогают увидеть апрель почти как на картинке.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стихотворения: просто, ясно, понятно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чёткий ритм делают стихотворение похожим на лёгкую песенку. Оно читается ровно, без спотыкания, поэтому быстро откладывается в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слова и повторяющееся звучание создают ощущение движения. При чтении вслух текст звучит живо и весело, как сама весенняя капель.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реальной весной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апреля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ещё есть, но он уже темнеет и оседает. Весна только начинает менять привычный вид улиц и дворов.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месяца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слышна всё чаще, а солнце задерживается дольше. На улице чувствуется, что холод отступает неохотно, но всё же уходит.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тёплые дни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светлее и мягче, появляются лужи и ручьи. Природа словно просыпается после долгого зимнего сна.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апреля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признаки становятся особенно заметными: больше света, больше движения, больше жизни. Именно так апрель меняет привычный мир день за днём.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текста — наблюдательность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учит замечать то, что часто проходит мимо взгляда. Такая внимательность делает чтение интересным и помогает смотреть на мир зорче.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показывает весну через маленькие, но очень точные детали. Именно они помогают увидеть, как природа меняется не сразу, а постепенно.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вещи — лужа, капля, мокрая земля — в стихотворении становятся важными. Из них складывается целая весенняя история.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учится видеть эти признаки, он лучше понимает и стихотворение, и настоящую весну. В этом и заключается его тихая, но важная сила.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глазами ребёнка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Ребёнок в стихотворении замечает несложные, но очень важные перемены: стало светлее, теплее и веселее. Всё вокруг будто оживает прямо на глазах.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Такой взгляд делает текст близким младшим школьникам. Весна показана так, как её видит сам ребёнок: без объяснений, зато с живым удивлением и радостью.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и его звучание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Короткие строки читаются легко и быстро, поэтому стихотворение звучит почти как весёлая считалка. Это помогает почувствовать живое движение весны.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Ритм делает картину апреля подвижной и лёгкой. Весна в стихах не стоит на месте — она капает, блестит, тает и меняется прямо перед глазами.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Повторы и звонкие слова создают ощущение капели, бегающей воды и свежего воздуха. Текст хочется читать вслух, будто он сам подсказывает интонацию.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сразу называют главные приметы весны и помогают увидеть её пробуждение.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Л. Барто «Апрель»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задают тему стихотворения и делают образ апреля ясным даже для самых маленьких читателей.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кажется тёплым и добрым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Барто показывает апрель как время приятных перемен. Поэтому стихотворение оставляет ощущение уюта, как будто на улице стало лучше просто от одного взгляда в окно.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стихотворении нет тревоги или грусти: на первом плане радость от того, что зима постепенно уходит. Это делает настроение светлым и спокойным.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Простые картины — солнце, снег, вода, воздух — звучат очень мягко и по-домашнему. Они помогают почувствовать весну как доброго гостя, который уже вошёл в дом.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после таяния снега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выходит из дома и видит мокрый двор, блестящие лужи и тёмную землю. Снег уже не лежит ровным ковром, а постепенно исчезает. Именно такую картину легко узнать в стихотворении.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у тротуара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дети замечают, как по дорожкам бегут тонкие ручьи. Они обгоняют друг друга, перескакивают через камешки и весело звенят. У Барто эта живая вода напоминает, что весна уже совсем близко.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над школой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солнце дольше задерживается в окнах класса и на школьном дворе. От его света всё кажется чище, ярче и теплее. Поэтому стихотворение легко связать с обычным днём ребёнка, который просто идёт домой после уроков.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школьника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Стихотворение удобно для разговора о смене времён года. Оно помогает связать наблюдения за природой с чтением и развивает интерес к поэзии.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Текст показывает, как поэт может говорить просто, а при этом очень образно. Благодаря этому дети лучше понимают, что слова умеют рисовать.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Оно помогает читать выразительно, потому что строки короткие, ясные и легко поддаются нужной интонации. Здесь важно передать радость, лёгкость и оживление природы.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учит замечать детали вокруг себя: каплю, лужу, свет, мокрую землю. Из таких мелочей складывается большая и красивая картина весны.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 на уроке литературного чтения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продолжает любимый Барто способ разговора с детьми: просто, ясно и очень по-доброму. Оно не требует сложного разбора, потому что образ сразу понятен.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«Апрель» хорошо отражает её умение соединять точность, ритм и тёплое чувство. Поэтому стихотворение легко запоминается и остаётся близким младшим школьникам.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 и в других произведениях поэтессы, здесь важны жизненные наблюдения, знакомые ребёнку. Барто умеет показать обычное так, что оно становится заметным и интересным.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«Апреля» в творчестве Агнии Барто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стихотворению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рисунок с весенним двором, где снег уже тает, а по земле бегут первые ручьи. Можно добавить детей в куртках, которые с интересом смотрят на капель с крыши.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если на картинке будет много света, влажного блеска и свежего воздуха. Тогда иллюстрация передаст то самое радостное ощущение апреля, которое слышится в стихотворении.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Весна заметна не только в больших переменах, но и в самых обычных вещах. Достаточно посмотреть на снег, лужи и солнце, чтобы увидеть апрель.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Стихотворение учит радоваться простым наблюдениям. Если смотреть внимательнее, обычный день становится почти праздничным.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Барто показывает, что природа пробуждается постепенно, но очень красиво. Каждый маленький признак весны делает мир светлее и живее.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у Барто: весна, которую легко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Агнии Барто показывает, как весна приходит через маленькие, но очень заметные изменения. Оно звучит легко, тепло и понятно, поэтому надолго остаётся в памяти.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2026-05-24T08:24:16Z</dcterms:created>
  <dcterms:modified xsi:type="dcterms:W3CDTF">2026-05-24T08:24:16Z</dcterms:modified>
</cp:coreProperties>
</file>