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Усечённый конус: площадь поверхности и объём
</a:t>
            </a:r>
            <a:endParaRPr lang="en-US" sz="268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формулы, которые связывают чертёж, площадь поверхности и объём усечённого конуса.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встречается в предметах вокруг нас: от стаканов и ведёрок до абажуров и воронок. Чтобы правильно рассчитать материал и вместимость, нужно уверенно работать с радиусами, высотой, образующей и единицами измерения.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усечённый конус и зачем нужны вычисления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усечённого конуса и обозначения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и малое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усечённого конуса два круговых основания. Радиус большего основания обозначают R, а меньшего — r; именно эти величины чаще всего входят в формулы площади и объёма.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 показывает кратчайшее расстояние между плоскостями оснований и всегда проводится перпендикулярно. Она нужна прежде всего при вычислении объёма и при нахождении образующей.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боковой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l соединяет точки окружностей на боковой поверхности. Она помогает считать боковую площадь и связана с высотой через прямоугольный треугольник в осевом сечении.
</a:t>
            </a:r>
            <a:endParaRPr lang="en-US" sz="1131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даны диаметры, их сначала делят на два, чтобы получить радиусы. Перед вычислениями все размеры переводят в одинаковые единицы, иначе ответ получится неверным.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усечённый конус из полного конуса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 параллельно основанию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Усечённый конус можно представить как часть полного конуса, у которого верх отсекли плоскостью, параллельной основанию. После такого среза остаются два круга разного размера и боковая поверхность между ними.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и осевое 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продолжить боковые стороны, видно два подобных конуса: большой и маленький. В осевом сечении получается удобная фигура, где легко заметить прямоугольный треугольник и понять, откуда берётся формула для образующей.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вычисления площади и объёма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усечённый конус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боковой поверхности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усечённого конуса находится по формуле Sбок = π(R+r)l. В ней складываются радиусы обоих оснований и умножаются на образующую.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увеличивается хотя бы один радиус или образующая, боковая площадь тоже возрастает. Это удобно видеть уже по самой формуле, без дополнительных построений.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особенно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используют, когда надо узнать расход материала на внешнюю оболочку предмета. Основания при этом не учитываются, потому что речь идёт только о боковой части.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моделью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измерены R, r и l, тем надёжнее ответ. Даже небольшая ошибка в одной величине заметно меняет итоговую площадь, особенно у больших моделей.
</a:t>
            </a:r>
            <a:endParaRPr lang="en-US" sz="12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боковая площадь при одинаковой образующей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длина образующей одинакова, поэтому сравнение зависит только от суммы радиусов. Это удобно для быстрой оценки без подробных вычислений.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равной l боковая площадь определяется величиной R+r: здесь все варианты дают одинаковый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расчёт по формуле Sбок = π(R+r)l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включает боковую поверхность и две круговые основы. Поэтому к Sбок добавляют площади оснований πR² и πr², получая полную внешнюю поверхность фигуры.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основания считаются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 — это круги, а не части боковой поверхности. Их площадь вычисляют отдельно, чтобы не пропустить поверхность, которая тоже входит во внешний контур тела.
</a:t>
            </a:r>
            <a:endParaRPr lang="en-US" sz="1327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вклад оснований заметен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радиусы сильно различаются, большая основа может существенно увеличить полный результат. Тогда разница между боковой и полной площадью становится особенно заметной.
</a:t>
            </a:r>
            <a:endParaRPr lang="en-US" sz="1227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нужна, когда надо покрыть фигуру материалом целиком: краской, бумагой, пленкой или тканью. В таком случае нельзя забывать ни одну из поверхностей.
</a:t>
            </a:r>
            <a:endParaRPr lang="en-US" sz="12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площади и объёма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выбрать нужную формулу и понять, какие величины известны заранее.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площадей чаще требуется образующая, а для объёма — высота и оба радиуса.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зависит не только от высоты, но и от размеров обоих оснований. Поэтому важно учитывать все части формулы, а ответ записывать в кубических единицах.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с основаниями входят в формулу объёма и определяют его вместе с высотой.
</a:t>
            </a:r>
            <a:endParaRPr lang="en-US" sz="2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при увеличении радиусов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высота одинакова, поэтому различие объёма определяется только размерами оснований.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радиусов объём увеличивается заметно быстрее, потому что в формуле участвуют квадраты и их произведение.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V = 1/3·π·h·(R² + Rr + r²), h = 6 см; учебный пример.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высоты и образующей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осевом сечении усечённого конуса можно выделить прямоугольный треугольник, где катеты — высота h и разность радиусов R−r, а гипотенуза — образующая l.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Пифагора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теореме Пифагора получаем l = √(h² + (R−r)²). Эта запись помогает быстро найти образующую, если известны высота и размеры обоих оснований.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разница между радиусами при той же высоте, тем длиннее образующая. Если радиусы близки, боковая поверхность получается более «пологой» и короткой.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 перепутать разность и сумму радиусов. Ошибка в одном знаке сразу меняет результат, поэтому полезно сначала сделать схему и только потом считать.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усечённого конуса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рассечь усечённый конус плоскостью через ось, получится равнобедренная трапеция. Она наглядно показывает, как связаны боковая поверхность и размеры оснований.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сечении легко увидеть большой и малый радиусы, высоту между основаниями и образующую. Эти обозначения помогают связать чертёж с формулами без лишних вычислений.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Проведя высоту и разность радиусов, можно получить прямоугольный треугольник. Именно он нужен, чтобы применить теорему Пифагора и найти образующую.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делает понятным происхождение формул площади и объёма. По рисунку проще проверить, какие величины участвуют в расчётах и как они расположены.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задачи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площади поверхности и объёма по данным R, r, h или l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бытовых предметов и что в них считают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величины нужны для разных задач: вместимость предмета или расход материала на его поверхность.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ёмкостей важен объём, а для оболочек и деталей — площадь поверхности. Одна и та же форма решает разные практические задачи.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примеры бытовых объектов.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 в самой формуле, а в невнимательной подстановке чисел и единиц измерения.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проверять радиус, образующую и единицы до ответа, большинство ошибок можно избежать ещё до вычислений.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типичным ошибкам, без статистического измерения.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63" y="4201430"/>
            <a:ext cx="101925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и единицы измерения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записывают в квадратных единицах: см², м² или мм². Если ответ получился без степени 2, значит запись неполная и её нужно исправить.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объёма используют кубические единицы: см³, м³, мм³. Это помогает сразу отличить вместимость фигуры от площади её поверхности и не перепутать результаты.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разумности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ответ с размерами фигуры. Слишком большое или слишком маленькое число часто означает ошибку в формуле, в знаках или в подстановке.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до 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вычислений лучше не округлять промежуточные значения. Округление делают только в итоговом ответе, чтобы не накапливалась лишняя погрешность.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подобием фигур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 конуса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плоскость проходит параллельно основанию, верхняя часть большого конуса отсекается. В результате образуется усечённый конус, а оставшиеся фигуры сохраняют одинаковые пропорции.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полного и меньшего конуса соответствующие радиусы и высоты относятся одинаково. Это свойство помогает понимать, почему формулы можно выводить через отношение частей одной фигуры.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удобно использовать как проверку: если размеры изменяются в одном масштабе, то и радиусы, и высоты должны меняться согласованно. Это делает вычисления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 с полным решением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R = 6 см, r = 3 см, h = 4 см. Сначала отмечаем, что все величины уже заданы в одинаковых единицах, значит переводить их не нужно.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образующую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формулу l = √(h² + (R−r)²). Подставляем значения: l = √(4² + (6−3)²) = √(16 + 9) = √25 = 5 см.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Считаем боковую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Sбок = π(R+r)l. Получаем Sбок = π(6+3)·5 = 45π см². Это площадь только боковой поверхности без оснований.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Находим полную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площади двух оснований: Sполн = 45π + π·6² + π·3² = 45π + 36π + 9π = 90π см².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Вычисляем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объёма используем V = 1/3·π·h·(R² + Rr + r²). Подстановка даёт V = 1/3·π·4·(36 + 18 + 9) = 84π см³.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практический смысл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находить площадь поверхности и объём усечённого конуса, а также проверять себя через Пифагора и подобие фигур. Эти знания полезны в задачах и в 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2026-06-03T14:15:53Z</dcterms:created>
  <dcterms:modified xsi:type="dcterms:W3CDTF">2026-06-03T14:15:53Z</dcterms:modified>
</cp:coreProperties>
</file>