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углов с соответственно параллельными сторонами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 параллельными сторонами: равны или дополняют до 180°.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быстро находить неизвестные углы на чертежах, в построениях и задачах с параллельными прямыми. Оно связано с темами о секущей, смежных и соответственных углах, поэтому часто встречается в 7 классе.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«соответственно параллельные стороны»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угла есть две стороны, и у второго угла каждая из них параллельна одной стороне первого. Важно рассматривать именно соответствующие пары, а не любые линии на рисунке.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пара параллельных сторон направлена наоборот, меняется расположение лучей. Тогда углы уже не равны, а вместе образуют развернутый угол, то есть дают 180°.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параллельные стороны смотрят в одну и ту же сторону, фигура как будто не меняет ориентацию. В таком случае удобно сразу ожидать равенство углов и проверять это по чертежу.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68120"/>
            <a:ext cx="9144000" cy="19734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случая для таких углов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419344"/>
            <a:ext cx="3485100" cy="12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пары соответствующих сторон параллельны и направлены одинаково, углы совпадают по величине. Это самый простой случай, который часто используют при решении задач на готовом рисунке.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419344"/>
            <a:ext cx="3485400" cy="12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пара соответствующих сторон направлена в обратную сторону, углы становятся дополнительными. Их сумма равна 180°, поэтому один угол легко найти через вычитание.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2012780"/>
            <a:ext cx="4663800" cy="11179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и углов при их пересечении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углов в краткой таблице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ситуации, которые нужно различать по направлению параллельных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решение в задаче — сначала проверить параллельность сторон, а затем сравнить их направление.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случай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параллельными сторонами.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первом случае углы равны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равенство уже известно из темы о параллельных прямых и секущей. Там равными оказываются соответствующие и накрест лежащие углы, а здесь используется тот же геометрический смысл.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ориентации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соответствующие стороны параллельны и направлены одинаково, один угол можно мысленно перенести параллельно другому. При этом его форма не меняется, поэтому величины углов совпадают.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позволяет находить неизвестный угол сразу, без дополнительных построений. Достаточно увидеть одинаковое направление сторон и записать простое равенство: искомый угол равен данному.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 втором случае сумма равна 180°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обратную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соответствующих сторон направлена противоположно, угол как будто отражается на прямой линии. Из-за этого появляется дополнительный разворот, который и дает 180°.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прием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этот случай часто появляется после замены луча параллельным лучом в другую сторону. Тогда становится видно, что нужно использовать именно правило дополнительных углов.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таких угла складываются в развернутый угол. Поэтому их сумма всегда равна 180°, а неизвестную величину можно найти вычитанием известного угла из 180°.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2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урока, составленная на основе свойства углов с соответственно параллельными сторонами
</a:t>
            </a:r>
            <a:endParaRPr lang="en-US" sz="72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результата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оба случая одинаково важны: нужно внимательно читать направление сторон на рисунке.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сонаправлены, используем равенство; если противоположны — сумму 180°. Ошибка чаще всего связана не с вычислением, а с выбором случая.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где углы равны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у двух углов обе пары сторон попарно параллельны и сонаправлены. Тогда без дополнительных действий можно сделать вывод, что углы имеют одинаковую величину.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полезно отметить одинаковые стрелки у параллельных сторон. Это помогает не перепутать случай равенства с ситуацией, где нужно складывать углы до 180°.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равен 35°, то второй тоже равен 35°. Такое задание удобно решать устно, потому что достаточно распознать нужный случай по стрелкам на сторонах.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где сумма углов равна 180°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ситуации используется второй случай свойства: углы являются дополнительными. Это значит, что их сумма всегда составляет 180°.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двух углов соответствующие стороны параллельны, но одна пара направлена в противоположную сторону. Из-за этого углы уже нельзя считать равными.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равен 120°, то второй будет 60°. Достаточно вычесть известный угол из 180°, чтобы получить ответ.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подобных задач удобно записывать: x = 180° − a. Формула помогает быстро находить неизвестный угол без лишних построений и вычислений.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задач на уроке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направлению параллельных сторон выбрать верное правило и найти неизвестный угол.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решающим признаком является направление параллельных сторон: оно сразу подсказывает, нужно ли брать равный угол или сумму 180°.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 и типовые задания по геометрии 7 класса.
</a:t>
            </a:r>
            <a:endParaRPr lang="en-US" sz="1068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нахождение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параллельными сторонами.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параллельными прямыми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опирается на поведение углов при работе с параллельными прямыми. Именно поэтому оно помогает не только считать, но и понимать, как устроен чертеж.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получаются равные или дополнительные углы, это можно использовать как признак нужного положения прямых. Так решение превращается в геометрическое доказательство.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секущей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углы появляются, когда прямые пересекает секущая. Тогда важно увидеть, какие углы связаны между собой и почему их значения совпадают или дополняют друг друга.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доказательствам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объяснять результат не только вычислением, но и логикой построения. Это полезно при решении задач, где требуется обосновать ответ словами и обозначениями.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геометрии 7 класса; распределение по видам деятельности, 2025.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свойство в школьных 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встречается и в вычислениях, и в рассуждениях по рисунку, поэтому полезна на разных этапах изучения геометрии.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заданий связано с нахождением углов и проверкой параллельности, значит, навык нужен для самых частых школьных задач.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окружающей среды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тетрадном листе линии клеток идут параллельно друг другу, поэтому их удобно использовать как ориентир. Когда на таком фоне изображают углы, сразу заметно, совпадает ли направление сторон и нужно ли искать равный угол или дополнительный.
</a:t>
            </a:r>
            <a:endParaRPr lang="en-US" sz="78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Тетрадный лист и клетка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окна, полки, плитка и дорожная разметка часто образуют параллельные линии. Если одна линия направлена так же, как другая, углы обычно совпадают; если направление меняется на противоположное, появляется сумма 180°.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 разметка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учебном чертеже параллельные стороны специально отмечают стрелками, чтобы не перепутать случай равенства и случай дополнительных углов. Такой рисунок учит замечать не только числа, но и направление линий.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на уроке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изучении темы в 7 классе.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ошибки и способ избежать их при работе с углами и параллельными сторонами.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 не в вычислениях, а на этапе чтения чертежа, поэтому проверка параллельности и направления должна быть первой.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внимательном чтении рисунка обычно достаточно выбрать одно из двух правил: равенство или сумму 180°.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правила помогают быстро найти неизвестный угол по чертежу.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и типовые учебные задания по геометрии 7 класса.
</a:t>
            </a:r>
            <a:endParaRPr lang="en-US" sz="10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проверка по теме в классе, 2025.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шаги даются легче, а где ученикам нужна дополнительная тренировка на чтение чертежа.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усвоены базовые случаи, а ошибки связаны с анализом рисунка. Значит, полезно отдельно отрабатывать направление и параллельность.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 соответственно параллельными сторонами помогают быстро находить неизвестные значения: они либо равны, либо дают 180°. Главное — внимательно проверить рисунок, направление сторон и выбрать верное правило.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2026-05-29T01:19:04Z</dcterms:created>
  <dcterms:modified xsi:type="dcterms:W3CDTF">2026-05-29T01:19:04Z</dcterms:modified>
</cp:coreProperties>
</file>