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image" Target="../media/image-14-12.png"/><Relationship Id="rId13" Type="http://schemas.openxmlformats.org/officeDocument/2006/relationships/image" Target="../media/image-14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300025" y="1088500"/>
            <a:ext cx="6544200" cy="232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обучение: Значение для школьников и основные темы
</a:t>
            </a:r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памяти и обучения — ключ к успешной учёбе и развитию у подростков.
</a:t>
            </a:r>
            <a:endParaRPr lang="en-US" sz="3800" dirty="0"/>
          </a:p>
        </p:txBody>
      </p:sp>
      <p:sp>
        <p:nvSpPr>
          <p:cNvPr id="5" name="Text 1"/>
          <p:cNvSpPr txBox="1"/>
          <p:nvPr/>
        </p:nvSpPr>
        <p:spPr>
          <a:xfrm>
            <a:off x="2608475" y="4415325"/>
            <a:ext cx="39273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 изучаются с древности: от философов до современных учёных. Память сохраняет информацию для адаптации, а обучение меняет поведение на основе опыта, формируя навыки и знания.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биология памяти и обучения
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Сенсорная память работает менее секунды, мгновенно удерживая информацию от органов чувств для первичной обработки.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87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памяти: краткосрочная, долговременная и сенсорная
</a:t>
            </a:r>
            <a:endParaRPr lang="en-US" sz="2187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Краткосрочная память хранит около 7±2 элементов в течение примерно 30 секунд, обеспечивая временное удержание данных.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способна на годы или всю жизнь сохранять знания, события и навыки с практически неограниченным объёмом.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47421" y="1229925"/>
            <a:ext cx="2485008" cy="2681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14125" y="202050"/>
            <a:ext cx="4002600" cy="86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Мозг и запоминание: ключевые структуры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926750" y="12299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гиппокампа и лобных долей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Гиппокамп отвечает за формирование новых воспоминаний, а лобные доли организуют и обрабатывают информацию для запоминания. Эти области активно взаимодействуют при усвоении знаний.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926750" y="3011225"/>
            <a:ext cx="3390000" cy="15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Миндалина и нейронные связи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Миндалина регулирует эмоциональную память, усиливая запоминание значимых событий. Запись информации сопровождается формированием новых нейронных связей между клетками мозга.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Долговременная память способна удерживать огромное количество информации по сравнению с ограниченным объёмом краткосрочной памяти.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 разницу: краткосрочная память быстро теряет информацию, долговременная надёжно сохраняет её долгие годы.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краткосрочной и долговременной памяти: сравнительная диаграмма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исследования когнитивной психологии, 2023
</a:t>
            </a:r>
            <a:endParaRPr lang="en-US" sz="130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Ассоциации помогают соединять новые знания с уже знакомыми понятиями, облегчая их усвоение и запоминание.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54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обучения: ассоциации, повторения и условные рефлексы
</a:t>
            </a:r>
            <a:endParaRPr lang="en-US" sz="1854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укрепляет нейронные связи, делая информацию более устойчивой к забыванию.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Условные рефлексы, открытые Павловым, показывают, как обучение связано с формированием определённых реакций на стимулы.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Регулярное повторение и систематизация знаний способствуют более глубокому закреплению информации в долговременной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Яркие эмоциональные переживания, такие как радость или удивление, активируют миндалину и способствуют более крепкому запоминанию информации.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Эмоции как фактор запоминания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 отрицательные эмоции повышают внимание к событиям, делая их воспоминания ярче и продолжительнее с точки зрения памяти.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438624"/>
            <a:ext cx="3934500" cy="2007752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обобщает ключевые отличия сенсорной, краткосрочной и долговременной памяти по длительности, функциям и примерам использования.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памяти выполняет уникальную роль, обеспечивая комплексное восприятие и хранение информации.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9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характеристики видов памяти: сравнительная таблица
</a:t>
            </a:r>
            <a:endParaRPr lang="en-US" sz="199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психологии, 2022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сна на память и обучение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Фазы сна и их роль в закреплении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медленного и парадоксального сна мозг повторяет изученную информацию, что способствует её укреплению и лучшему усвоению на следующий день.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качество сна влияет на школьные успехи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показывают: дети, хорошо выспавшиеся перед контрольной работой, демонстрируют более высокие результаты и быстрее усваивают учебный материал.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60%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информация теряется уже в течение первых суток без повторения.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сутки без повторения теряется около 60% недавно изученного материала, что объясняет необходимость регулярных повторений.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Германа Эббингауза, XIX век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материала в течение нескольких дней помогает замедлить забывание и улучшить долгосрочное закрепление знаний у школьников.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показывают, что без повторений память теряет большую часть информации уже в первые дни, что подчёркивает важность регулярного повторения.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Кривая забывания Эббингауза: график снижения объёма памяти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Г. Эббингауза, XIX век.
</a:t>
            </a:r>
            <a:endParaRPr lang="en-US" sz="1301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0737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ассоциаций и мнемонических приёмов помогает связывать новую информацию с уже известными образами, ускоряя запоминание и делая его более прочным.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Стратегии улучшения памяти: специальные методы для школьников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364024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Разбиение больших объёмов материала на логические блоки облегчает усвоение и уменьшает нагрузку на краткосрочную память в процессе обучения.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227311" y="1747575"/>
            <a:ext cx="2418000" cy="245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самопроверки и применение разных органов чувств во время учёбы способствуют глубинному пониманию и долговременному сохранению знаний.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2500" y="1548813"/>
            <a:ext cx="4108800" cy="296122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288150" y="1548175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Концентрация внимания значительно повышает качество запоминания. Учащийся, сосредоточенный на материале, лучше усваивает информацию, чем при отвлечениях или шуме.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241675" y="653950"/>
            <a:ext cx="86295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внимания на формирование памяти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1288150" y="3183050"/>
            <a:ext cx="3040500" cy="132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Многозадачность снижает эффективность памяти, снижая способность к фокусировке. Активное слушание и внимательное чтение позволяют существенно улучшить запоминание.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6267" y="1602235"/>
            <a:ext cx="239400" cy="1915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114449" y="3418395"/>
            <a:ext cx="203963" cy="2331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5369405" y="3418395"/>
            <a:ext cx="233100" cy="23310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6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методы запоминания учебного материала
</a:t>
            </a:r>
            <a:endParaRPr lang="en-US" sz="2400" dirty="0"/>
          </a:p>
        </p:txBody>
      </p:sp>
      <p:sp>
        <p:nvSpPr>
          <p:cNvPr id="17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планов и схем
</a:t>
            </a:r>
            <a:endParaRPr lang="en-US" sz="1300" dirty="0"/>
          </a:p>
        </p:txBody>
      </p:sp>
      <p:sp>
        <p:nvSpPr>
          <p:cNvPr id="18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Планирование уроков и иллюстрирование материала в виде схем способствует структурированному восприятию и лучшему запоминанию учебного материала.
</a:t>
            </a:r>
            <a:endParaRPr lang="en-US" sz="1017" dirty="0"/>
          </a:p>
        </p:txBody>
      </p:sp>
      <p:sp>
        <p:nvSpPr>
          <p:cNvPr id="19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флеш-карт
</a:t>
            </a:r>
            <a:endParaRPr lang="en-US" sz="1300" dirty="0"/>
          </a:p>
        </p:txBody>
      </p:sp>
      <p:sp>
        <p:nvSpPr>
          <p:cNvPr id="20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Флеш-карты с вопросами и ответами помогают закреплять знания через повторение и самопроверку, стимулируя активную память.
</a:t>
            </a:r>
            <a:endParaRPr lang="en-US" sz="1100" dirty="0"/>
          </a:p>
        </p:txBody>
      </p:sp>
      <p:sp>
        <p:nvSpPr>
          <p:cNvPr id="21" name="Text 6"/>
          <p:cNvSpPr txBox="1"/>
          <p:nvPr/>
        </p:nvSpPr>
        <p:spPr>
          <a:xfrm>
            <a:off x="1823124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с обучающими приложениями
</a:t>
            </a:r>
            <a:endParaRPr lang="en-US" sz="1238" dirty="0"/>
          </a:p>
        </p:txBody>
      </p:sp>
      <p:sp>
        <p:nvSpPr>
          <p:cNvPr id="22" name="Text 7"/>
          <p:cNvSpPr txBox="1"/>
          <p:nvPr/>
        </p:nvSpPr>
        <p:spPr>
          <a:xfrm>
            <a:off x="1823050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Специальные приложения, такие как Quizlet, предлагают интерактивные задания и тесты, что делает процесс изучения более эффективным и увлекательным.
</a:t>
            </a:r>
            <a:endParaRPr lang="en-US" sz="1088" dirty="0"/>
          </a:p>
        </p:txBody>
      </p:sp>
      <p:sp>
        <p:nvSpPr>
          <p:cNvPr id="23" name="Text 8"/>
          <p:cNvSpPr txBox="1"/>
          <p:nvPr/>
        </p:nvSpPr>
        <p:spPr>
          <a:xfrm>
            <a:off x="6092649" y="311692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Ассоциативные истории и рифмы
</a:t>
            </a:r>
            <a:endParaRPr lang="en-US" sz="1238" dirty="0"/>
          </a:p>
        </p:txBody>
      </p:sp>
      <p:sp>
        <p:nvSpPr>
          <p:cNvPr id="24" name="Text 9"/>
          <p:cNvSpPr txBox="1"/>
          <p:nvPr/>
        </p:nvSpPr>
        <p:spPr>
          <a:xfrm>
            <a:off x="6092575" y="346952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Связывание информации с историями, рифмами и визуальными образами облегчает её запоминание и помогает быстро воспроизводить полученные знания.
</a:t>
            </a:r>
            <a:endParaRPr lang="en-US" sz="106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04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обучения для надёжного запоминания
</a:t>
            </a:r>
            <a:endParaRPr lang="en-US" sz="2304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отображение последовательности процессов формирования памяти
</a:t>
            </a:r>
            <a:endParaRPr lang="en-US" sz="1301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помогает школьникам запоминать расписание уроков, даты контрольных и важные события, что организует их повседневную деятельность.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и обучение в повседневной школьной жизни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усвоение знаний облегчает изучение иностранного языка и расширяет словарный запас для разговорной и письменной речи.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Навыки запоминания полезны при подготовке к экзаменам и олимпиадам, позволяя эффективно систематизировать и восстанавливать материал.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и фиксация правил по точным наукам, таким как физика или математика, способствует успешному выполнению тестов и заданий.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и память школьников: возможности и вызовы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Гаджеты как источник быстрых знаний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Мобильные устройства позволяют мгновенно получать информацию, облегчая подготовку к урокам. Однако переизбыток гаджетов может снижать способность к самостоятельному запоминанию и концентрации внимания.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Обучающие приложения в развитии памяти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приложения предлагают интерактивные упражнения и игры, развивающие навыки запоминания. Использование таких программ делает учебный процесс более разнообразным и поддерживает мотивацию.
</a:t>
            </a:r>
            <a:endParaRPr lang="en-US" sz="1347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986572"/>
            <a:ext cx="3805200" cy="121430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позитивные и негативные влияния на память подростков, подчеркивая важность здорового образа жизни и сбалансированного режима.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Лучшее запоминание обеспечивается при здоровом образе жизни и минимизации стрессовых воздействий и чрезмерного использования гаджетов.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Факторы, влияющие на память подростков: улучшения и риски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Клиника памяти, 2023
</a:t>
            </a:r>
            <a:endParaRPr lang="en-US" sz="1301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394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Эксперимент Павлова демонстрирует процессы условного рефлекса, позволяя понять, как ассоциации формируют поведенческие реакции и запоминание.
</a:t>
            </a:r>
            <a:endParaRPr lang="en-US" sz="1100" dirty="0"/>
          </a:p>
        </p:txBody>
      </p:sp>
      <p:sp>
        <p:nvSpPr>
          <p:cNvPr id="4" name="Text 1"/>
          <p:cNvSpPr txBox="1"/>
          <p:nvPr/>
        </p:nvSpPr>
        <p:spPr>
          <a:xfrm>
            <a:off x="410850" y="167325"/>
            <a:ext cx="8299800" cy="56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9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Известные научные эксперименты: примеры для понимания памяти
</a:t>
            </a:r>
            <a:endParaRPr lang="en-US" sz="2229" dirty="0"/>
          </a:p>
        </p:txBody>
      </p:sp>
      <p:sp>
        <p:nvSpPr>
          <p:cNvPr id="5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5243650" y="1654807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Исследования Джорджа Миллера выявили ограниченность краткосрочной памяти — 7±2 элемента, что важно учитывать при организации учебного материала для эффективного усвоения.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2845569" y="3718756"/>
            <a:ext cx="3031800" cy="74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Эббингауза с бессмысленными слогами показал закономерности забывания, подтвердив необходимость повторения для сохранения информации.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0750" y="1066800"/>
            <a:ext cx="7342500" cy="302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памяти как фундамент успеха в учёбе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механизмов памяти и применение эффективных методов обучения помогают школьникам улучшать результаты, уверенно осваивать знания и достигать поставленных целей в учёбе и жизни.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2026-05-08T23:47:29Z</dcterms:created>
  <dcterms:modified xsi:type="dcterms:W3CDTF">2026-05-08T23:47:29Z</dcterms:modified>
</cp:coreProperties>
</file>