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эукариотической клетки: мембрана и цитоплазма
</a:t>
            </a:r>
            <a:endParaRPr lang="en-US" sz="2869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и цитоплазма — основа жизни эукариотической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объединяют растения, животных, грибы и протистов. Их клетки крупнее бактериальных, имеют ядро и мембранные органоиды, а различия между ними связаны со способом жизни и набором специализированных структур.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в живой природе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эукариотической клетки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306113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окружает клетку, отделяя её от внешней среды и одновременно управляя обменом веществ, который поддерживает внутреннее равновесие и работу всех клеточных структур.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06157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клетки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198812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включает гиалоплазму, органоиды и включения. Именно здесь сосредоточены ферментные системы, и здесь же происходят многие процессы синтеза, распада и перемещения веществ.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1743587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267015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эукариотической клетке присутствуют ядро, митохондрии, рибосомы, эндоплазматическая сеть, аппарат Гольджи, лизосомы и вакуоли; каждый органоид выполняет строго определённую функцию.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242561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общего типа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70000" y="335217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цитоскелета формируют внутренний каркас клетки, помогают сохранять её форму, обеспечивают движение органоидов и участвуют в делении, особенно при расхождении хромосом.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270000" y="3107638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70000" y="403420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дополнительно есть клеточная стенка, пластиды и крупная вакуоль, а у животных — центриоли и более гибкая форма, связанная с подвижностью и изменением контуров.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270000" y="378966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клеток разных организмов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строение и свойства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Липидный каркас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мембраны составляет фосфолипидный бислой толщиной около 7–10 нм. Он создаёт тонкий, но прочный барьер, который отделяет содержимое клетки от внешней среды.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Жидкостно-мозаичная модель
</a:t>
            </a:r>
            <a:endParaRPr lang="en-US" sz="1087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модели мембрана не является жёсткой пластиной: её компоненты подвижны, а проницаемость избирательна. Это позволяет клетке точно регулировать обмен с окружающей средой.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Гликокаликс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Углеводные цепи на наружной поверхности образуют гликокаликс. Он участвует в узнавании клеток, защите поверхности и контактах с соседними клетками и сигнальными молекулами.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холестерин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мембрану встроены белки, а у животных клеток — и холестерин. Эти компоненты определяют текучесть, устойчивость и способность мембраны менять свойства в разных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плазматической мембраны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материалам школьного курса биологии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мембраны взаимосвязаны: защита, транспорт и связь с внешней средой работают одновременно, обеспечивая точную настройку жизнедеятельности клетки.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барьерная роль и транспорт, а остальные функции усиливают взаимодействие клетки с окружением.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 через мембрану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неполярные молекулы проходят через липидный слой без затрат энергии. Движение идёт по градиенту концентрации, поэтому процесс возможен самопроизвольно.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диффузия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перемещается через полупроницаемую мембрану в сторону большей концентрации растворённых веществ. Это особенно важно для поддержания объёма клетки и её водного баланса.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и многие полярные молекулы проходят через белковые каналы или переносчики. Хотя энергия АТФ не расходуется, участие белков делает процесс избирательным и контролируемым.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Облегчённая диффузия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перемещаются против градиента концентрации, и для этого клетка расходует энергию. Такой механизм нужен для накопления ионов, сахаров и других важных соединений.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частицы и макромолекулы поступают или выводятся с помощью эндоцитоза и экзоцитоза. Эти процессы обеспечивают питание, секрецию и удаление ненужных веществ.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Везикулярный перенос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переноса веществ через мембрану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основные механизмы поступления и выделения веществ клеткой.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как внутренняя среда клетки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цитоплазмы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объединяет гиалоплазму, органоиды и включения. В её составе много воды, ионов, белков, липидов и углеводов, что создаёт среду для жизненно важных процессов.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реакций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цитоплазме протекают многочисленные реакции обмена, включая начальные этапы энергетического обмена. Здесь ферменты и субстраты находятся рядом, поэтому реакции идут эффективно.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Внутриклеточный транспорт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обеспечивает перемещение веществ между мембраной, ядром и органоидами. Это делает клетку не набором отдельных структур, а единой работающей системой.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связи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цитоплазме сигналы и вещества быстро распределяются внутри клетки, а органоиды получают необходимые ресурсы для синтеза, дыхания и обновления клеточных компонентов.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 и клеточные включения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 — полужидкая основа цитоплазмы, в которой растворены ферменты, ионы и метаболиты. Она создаёт среду, где идут химические реакции и перемещение веществ.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гиалоплазме вещества внутри клетки не изолированы, а могут быстро взаимодействовать друг с другом. Это особенно важно для обмена веществ и внутриклеточного транспорта.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включения нередко служат временным хранилищем питательных веществ: у животных это гранулы гликогена, у растений — зёрна крахмала, а также капли жира.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включения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запасов, в клетке могут накапливаться пигменты и кристаллы. Их состав зависит от типа клетки, возраста организма и условий внешней среды.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жизнедеятельности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18698"/>
            <a:ext cx="4514400" cy="18389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 животной клетки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общий план строения сочетается с разными приспособлениями к образу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лучше приспособлена к опоре и фотосинтезу, животная — к подвижности и разнообразию форм.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475" y="1282567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12" y="1282567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и форма клетки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образует внутреннюю опору клетки и помогает сохранять её форму. Он особенно важен там, где клетке нужно выдерживать нагрузку, менять очертания или быстро перестраивать внутреннее пространство.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Опорный каркас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элементам цитоскелета перемещаются пузырьки, органоиды и белковые комплексы. Это упорядочивает движение веществ в цитоплазме и делает распределение компонентов клетки точным и своевременным.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Внутриклеточный транспорт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участвуют в образовании веретена деления, а также входят в состав ресничек и жгутиков. Поэтому цитоскелет связан не только с формой, но и с движением клетки.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 движение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и их функции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биологии; относительная оценка функциональной нагрузки
</a:t>
            </a:r>
            <a:endParaRPr lang="en-US" sz="881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работают согласованно: одни синтезируют молекулы, другие их модифицируют, упаковывают и направляют к нужному месту в клетке.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функциональная нагрузка связана с митохондриями, но полноценная работа клетки возможна только при координации всех органоидов.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рецепторы и клеточное распознавание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сигнала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Рецепторные белки связывают гормоны, медиаторы и другие молекулы-посредники. После этого клетка получает точную информацию о внешних изменениях и запускает ответ, соответствующий конкретной ситуации.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и защита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углеводы и белки участвуют в межклеточных контактах, прикреплении и защите мембраны. Благодаря этому клетки удерживаются в ткани, а обмен сигналами становится более надёжным и точным.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своих клеток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Углеводные цепи гликокаликса служат своеобразной меткой поверхности. Они помогают клеткам различать «своих» и «чужих», что особенно важно для иммунной защиты и согласованной работы тканей.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толщина мембраны делает водный обмен быстрым и точным, поэтому осмос напрямую влияет на тургор, объём клетки и её устойчивость к изменениям среды.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7–10 нм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примерно толщина плазматической мембраны, через которую вода проходит при осмосе, поддерживая равновесие между клеткой и окружающей средой.
</a:t>
            </a:r>
            <a:endParaRPr lang="en-US" sz="4514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данные о толщине плазматической мембраны по электронной микроскопии
</a:t>
            </a:r>
            <a:endParaRPr lang="en-US" sz="7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захватывает и выделяет вещества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два противоположных пути мембранного транспорта: поступление веществ внутрь клетки и их выведение наружу.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мембраны и их значение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элементы мембраны обеспечивают барьер, транспорт, передачу сигналов и клеточное распознавание.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мембраны распределены между несколькими компонентами: липиды формируют основу, а белки и углеводы обеспечивают избирательность, связь и защиту.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клетке происходят основные процессы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биологии; относительная оценка участия структур в клеточных процессах
</a:t>
            </a:r>
            <a:endParaRPr lang="en-US" sz="75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структуры клетки выполняют собственные задачи, но большинство процессов зависит от их постоянного взаимодействия и обмена веществ между ними.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тесно связаны мембрана, цитоплазма и органоиды: именно их согласованная работа поддерживает целостность клетки и её жизнедеятельность.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мембраны, цитоплазмы и ядра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первой встречает внешние воздействия и регулирует поступление веществ. Она действует как фильтр и как «приёмник» информации, определяя, какие изменения дойдут до внутренней среды клетки.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принимает сигнал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связывает поверхность клетки с её внутренними структурами. В ней распространяются сигналы, перемещаются вещества и работают ферменты, обеспечивающие реакции обмена и согласованность процессов.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передаёт ответ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сохраняет наследственную информацию и через РНК управляет синтезом белков. Благодаря этому клетка может изменять свою работу в ответ на условия среды и этапы развития организма.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направляет синтез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мембрана, цитоплазма и ядро действуют согласованно, клетка растёт, делится и поддерживает гомеостаз. Нарушение связи между ними быстро отражается на обмене веществ и жизнеспособности.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 клетке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мембраны помогает объяснять, как лекарства воздействуют на рецепторы, каналы и переносчики. Это важно для выбора терапии и оценки того, как препарат подействует на клетку-мишень.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лекарства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мембране и цитоплазме используют при создании клеточных культур, диагностических систем и биопрепаратов. Управление транспортом веществ позволяет точнее контролировать свойства клеток в лаборатории.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вирусы, токсины и микробные факторы нарушают работу мембран и внутриклеточных процессов. Поэтому клеточная биология помогает понять, каким образом развивается заражение и почему возникают повреждения тканей.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 токсины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мембранного транспорта и работы органоидов лежат в основе ряда наследственных заболеваний обмена веществ. Изучение клетки позволяет связать симптомы болезни с конкретным молекулярным дефектом.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работает благодаря единству мембраны, цитоплазмы и органоидов. Их согласованность обеспечивает обмен веществ, реакцию на сигналы, рост и сохранение жизнеспособности организма.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согласованная система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2026-06-01T15:41:27Z</dcterms:created>
  <dcterms:modified xsi:type="dcterms:W3CDTF">2026-06-01T15:41:27Z</dcterms:modified>
</cp:coreProperties>
</file>