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система координат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точек, осей и точного положения на плоскости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Декарта к школьной геометрии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появились как способ описывать фигуры числами. Они связали алгебру и геометрию, а в школе помогают строить точки, читать чертежи и решать задачи без лишних рисунков.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координатная плоскость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перпендикулярные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Ox и вертикальная ось Oy пересекаются под прямым углом. Вместе они образуют основу координатной плоскости, на которой удобно задавать положение любой точки.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осей обозначается O и имеет координаты (0; 0). От нее отсчитывают все расстояния по горизонтали и вертикали, поэтому она служит отправной точкой построения.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делят плоскость на четыре части — четверти. Каждая четверть отличается сочетанием знаков координат, и это помогает быстро понять, где находится точка без дополнительного чертежа.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осях выбирают единичный отрезок, который задает масштаб. Благодаря ему одно и то же число всегда соответствует одному и тому же расстоянию на плоскости.
</a:t>
            </a:r>
            <a:endParaRPr lang="en-US" sz="10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деления и направление отсчета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осях отмечают одинаковые промежутки, чтобы числа и расстояния на плоскости совпадали по масштабу. Это делает построения точными и позволяет сравнивать координаты без искажений.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 Ox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направление на оси Ox обычно направлено вправо. Именно так удобно отсчитывать первую координату точки, когда мы движемся от начала координат.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 Oy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направление на оси Oy обычно направлено вверх. Оно показывает, как изменяется вторая координата точки и помогает не перепутать оси при построении.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осей ставят стрелки и подписи x и y. На схеме также видно начало координат и единичный отрезок, поэтому читать чертеж становится намного проще.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координаты точки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координат на 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координатной плоскости и знаки координат
</a:t>
            </a:r>
            <a:endParaRPr lang="en-US" sz="235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четвертью, знаками координат и примером точки. По ней удобно быстро определять расположение точки на плоскости.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однозначно указывают четверть и позволяют быстро проверить правильность записи точки.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правило знаков координат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координаты в жизни и учебе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координаты встречаются не только на уроках. Они помогают описывать положение объектов там, где важны точность, порядок и наглядность.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учебные задачи и графики функций, потому что именно там координаты используются особенно часто.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и прикладным областям, 2025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точку по координатам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x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первую координату x. Если она положительная, откладывают точку вправо от оси Oy, а если отрицательная — влево на то же число единиц.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y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ко второй координате y. При положительном значении движение идет вверх от оси Ox, а при отрицательном — вниз на нужное расстояние.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направлений дает искомую точку. При записи всегда сначала называют x, а потом y, чтобы не перепутать порядок координат и положение точки.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осях и расстояние до начала координат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Ox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оси Ox, ее вторая координата равна нулю. Такие точки записывают в виде (x; 0), потому что вертикального смещения у них нет.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Oy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на оси Oy, ее первая координата равна нулю. Запись имеет вид (0; y), так как горизонтальное смещение отсутствует.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по оси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оси расстояние от точки до начала координат равно модулю координаты. Поэтому для A(5; 0) это 5 единиц, а для B(0; -3) — 3 единицы.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компонент сразу подсказывает, на какой оси лежит точка. Это простой способ быстро проверить построение и не ошибиться при чтении координат.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движении точки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 пример последовательных положений точки. Он помогает увидеть, как движение по горизонтали и вертикали влияет на координаты.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вправо x растет, при движении влево уменьшается; по вертикали аналогично меняется y.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последовательных положений точки на плоскости, 2025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26" y="2179071"/>
            <a:ext cx="371925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координатами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всегда записывают в порядке сначала x, потом y. Если поменять их местами, точка окажется в другом месте, и построение или чтение рисунка станет неверным.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смотрят на 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помогают понять, в какой четверти находится точка. Если не учесть, где значения положительные, а где отрицательные, можно ошибиться даже при правильных числах.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осях нужно использовать одинаковые деления одного масштаба. Если расстояния отмечены по-разному, координатная плоскость искажает положение точек, а чертеж теряет точность.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стрелок, подписей осей и отметки начала координат схема становится неполной. Такие детали помогают быстро ориентироваться и правильно читать координатную плоскость.
</a:t>
            </a:r>
            <a:endParaRPr lang="en-US" sz="7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точка, четверть и знаки координат
</a:t>
            </a:r>
            <a:endParaRPr lang="en-US" sz="222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четверть точки по её координатам и проверьте, как связаны знаки x и y с положением на плоскости.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знакам координат можно сразу определить четверть, не строя точку на плоскости.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задания и правилам определения четвертей прямоугольной системы координат.
</a:t>
            </a:r>
            <a:endParaRPr lang="en-US" sz="7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 и в городе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сетка улиц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район сверху, улицы и перекрёстки образуют понятную сетку. Чтобы найти дом или школу, мы сначала выбираем направление по одной линии, а затем уточняем место по второй.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без лишних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координатная плоскость решают одну задачу: показывают положение объекта точно и без лишних слов. Поэтому в навигаторе, как и в геометрии, важны два направления и аккуратный отсчёт.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четверть точки по знакам координат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знакам x и y быстро установить положение точки на координатной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 четырех четвертях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сами координаты, а их знак. Это помогает быстро сравнивать четверти и запоминать, где значения положительные или отрицательные.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четверти свой набор знаков, поэтому достаточно помнить правило знаков, чтобы не ошибиться при анализе точки.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координат в I–IV четвертях прямоугольной системы координат.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 графиках функций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записывается как (x; y). Первая координата показывает, какое значение аргумента выбрано, а вторая — какое значение функции ему соответствует.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графику точки поднимаются вправо, функция возрастает. Если они опускаются вправо, функция убывает. Координаты помогают увидеть это без длинных вычислений.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осей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пересекает ось Ox, значение y равно нулю. Если точка лежит на оси Oy, то x равно нулю. Так находят особые точки графика.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координат показывает общий вид линии: прямую, кривую, ломаную или волну. По нему удобно сравнивать разные функции и делать выводы о связи величин.
</a:t>
            </a:r>
            <a:endParaRPr lang="en-US" sz="10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в информатике и графике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как поле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каждый объект занимает своё место, и его положение можно задать двумя числами. Так курсор, кнопка или персонаж получают точные координаты, а программа понимает, где их разместить.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играх и анимации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координаты помогают перемещать персонажей, рисовать фон и менять положение объектов по кадрам. Благодаря этому движение выглядит плавным, а сцена остаётся точно выстроенной.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прямоугольной системы координат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основные элементы координатной плоскости и то, как они обозначаются в записи точки.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читаются и записываются всегда в одном порядке: сначала x, затем y.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прямоугольной системы координат в школьной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прямоугольная система координат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указать место на плоскости без рисунка и лишних объяснений. Это удобно, когда нужно быстро найти точку или проверить её положение.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строят и читают графики функций. Так видно, где значение растёт, убывает или равно нулю, а также как выглядит сама зависимость.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алгебры и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координат соединяет числа и фигуры в одном языке. Благодаря этому можно решать геометрические задачи с помощью вычислений и делать выводы нагляднее.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чертежами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схемах координаты помогают соблюдать точность. Это важно при построении фигур, сравнении расстояний и проверке правильности изображения.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используются в картах, навигации, технике и компьютерной графике. Везде, где нужно показать объект точно, координатная плоскость становится удобным инструментом.
</a:t>
            </a:r>
            <a:endParaRPr lang="en-US" sz="1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видеть точку точно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система координат превращает плоскость в понятный язык чисел: одна точка, две координаты, одно точное положение. Если помнить порядок x и y, ошибки становятся редкими.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2026-06-03T12:50:01Z</dcterms:created>
  <dcterms:modified xsi:type="dcterms:W3CDTF">2026-06-03T12:50:01Z</dcterms:modified>
</cp:coreProperties>
</file>