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кариотип и почему это важно для жизни?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 хромосомные мутации: изменения наследственного материала
</a:t>
            </a:r>
            <a:endParaRPr lang="en-US" sz="3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хромосом так важны для 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изменения наследственного материала влияют на развитие организма, вызывают врожденные синдромы, бесплодие и некоторые опухоли. Особенно уязвимы мейоз, оплодотворение и ранний эмбриогенез, когда одна ошибка может изменить судьбу клеток и всего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 хромосомные мутации: основные определения
</a:t>
            </a:r>
            <a:endParaRPr lang="en-US" sz="22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изменения числа хромосом или числа хромосомных наборов. Они нарушают кариотип и часто затрагивают сразу многие гены, поэтому последствия для организма обычно заметны и серьезны.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участок ДНК вовлечен в мутацию и чем сильнее нарушен баланс генов, тем выше вероятность выраженных изменений признаков, здоровья и репродуктивной функции.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затрагивают структуру хромосомы: при делециях, дупликациях, инверсиях и транслокациях перестраиваются большие участки ДНК. Из-за этого нарушается работа множества генов одновременно.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означает увеличение числа полных наборов хромосом. У человека она обычно несовместима с нормальным развитием, тогда как у растений встречается значительно чаще и может быть жизнеспособной.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анеуплоидии меняется число отдельных хромосом: одна оказывается лишней или, наоборот, отсутствует. Такое нарушение особенно часто связано с тяжелыми врожденными синдромами и проблемами развития.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5252" y="1676050"/>
            <a:ext cx="3478795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геномных мутаций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число хромосом и к каким последствиям это приводит.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нарушено число хромосом, тем тяжелее последствия для развития и жизнеспособности.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цитогенетические представления о геномных мутациях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Анеуплоидии: распространенность и жизнеспособность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анеуплоидии по-разному совместимы с развитием: одни позволяют дожить до рождения, другие часто приводят к ранней гибели эмбриона.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Трисомия 21 наиболее жизнеспособна; аутосомные моносомии в основном несовместимы с развитием.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и клинической цитогенетики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как причина геномных мутаций
</a:t>
            </a:r>
            <a:endParaRPr lang="en-US" sz="22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расходятся гомологичные хромосомы, образуются гаметы с лишней или недостающей хромосомой. После оплодотворения такая ошибка закрепляется в кариотипе зиготы и может повлиять на весь организм.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мейозе I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Гамета с хромосомной ошибкой после слияния с нормальной клеткой образует зиготу с измененным кариотипом. Дальше возможны выкидыш, врожденный синдром или мозаицизм.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зиготы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повышается вероятность ошибок в мейозе, потому что механизмы удержания и расхождения хромосом работают менее надежно. Поэтому риск анеуплоидий возрастает у поздних беременностей.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матери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расходятся сестринские хроматиды, результат тот же: часть гамет получает неправильный набор хромосом. Это нарушает баланс генов уже на этапе образования половых клеток.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мейозе II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ошибки деления клетки к наследственному нарушению
</a:t>
            </a:r>
            <a:endParaRPr lang="en-US" sz="243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сбой в делении клетки может привести к измененному кариотипу и разным исходам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Делеции: утрата участка хромосомы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делеции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Делеция возникает, когда участок хромосомы утрачивается полностью. Из-за этого уменьшается число копий генов, а значит, нарушается их дозировка и согласованная работа в клетке.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имеет значение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делеция может затронуть ограниченное число генов и вызвать частичные нарушения, тогда как крупная потеря участка часто приводит к тяжелым врожденным синдромам и задержке развития.
</a:t>
            </a:r>
            <a:endParaRPr lang="en-US" sz="1139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синдромов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«кошачьего крика» связан с делецией короткого плеча 5-й хромосомы, а синдром Ди Джорджи — с делецией 22q11.2. Оба примера хорошо показывают влияние потери ДНК на фенотип.
</a:t>
            </a:r>
            <a:endParaRPr lang="en-US" sz="1178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Делеции помогают понять, что для нормального развития важны не только сами гены, но и их точное количество. Даже небольшое уменьшение дозы может нарушить работу целых систем органов.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Дупликация означает появление дополнительной копии фрагмента хромосомы. В результате изменяется доза генов, а клетки начинают работать в условиях нарушенного баланса наследственного материала.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участка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копия гена может отражаться на развитии нервной системы, строении органов и общем состоянии организма. Проявления зависят от того, какой именно участок был удвоен.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развитие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дупликации связаны с наследственными заболеваниями и задержкой развития. Чем больше участок и чем важнее затронутые гены, тем заметнее могут быть клинические последствия.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нарушения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эволюции дупликации считаются важным источником новых генов. Дублированная копия со временем может приобрести иную функцию и стать материалом для появления новых признаков.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Дупликации: удвоение участка хромосомы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Инверсии: разворот участка хромосомы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Разрыв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хромосоме происходит разрыв, после которого фрагмент может быть включен обратно в иной ориентации. При этом генетический материал не теряется.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Разворот на 180°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поворачивается на 180 градусов и встраивается на прежнее место. Различают перицентрические инверсии, захватывающие центромеру, и парацентрические, не затрагивающие 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инверсии нередко выглядит здоровым, но при образовании гамет возрастает риск несбалансированных хромосомных наборов. Это может привести к бесплодию, выкидышам или рождению потомства с аномалиями.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Транслокации: обмен участками между негомологичными хромосомами
</a:t>
            </a:r>
            <a:endParaRPr lang="en-US" sz="245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Реципрокный обмен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реципрокной транслокации два участка обмениваются между негомологичными хромосомами. Если при этом не теряется и не прибавляется ДНК, носитель может не иметь заметных внешних признаков.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Робертсоновское слияние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Робертсоновская транслокация возникает при слиянии двух акроцентрических хромосом в одну. Такой вариант меняет кариотип, а не всегда фенотип, поэтому может долго оставаться незамеченным.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потомства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у носителя транслокации образуются гаметы с несбалансированным набором хромосом. Это повышает вероятность выкидышей, бесплодия или рождения ребенка с хромосомным синдромом.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синдром Дауна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семейные случаи синдрома Дауна связаны именно с робертсоновской транслокацией, при которой дополнительный материал 21-й хромосомы переносится на другую хромосому.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Мозаицизм: разные клетки одного организма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мутация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 возникает, когда ошибка происходит уже после оплодотворения, в одной из первых клеток эмбриона. Тогда из одной зиготы формируются две или несколько клеточных линий.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тяжесть проявлений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 измененных клеток и чем важнее пораженная ткань, тем заметнее симптомы. Поэтому один и тот же тип мутации может проявляться очень по-разному.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кариотип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организме одновременно присутствуют нормальные и измененные клетки. Их соотношение зависит от того, на каком этапе произошла мутация и сколько клеток успело от нее произойти.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синдромы, связанные с числовыми нарушениями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одинаковый по природе дефект кариотипа может по-разному влиять на развитие: многое зависит от того, какая хромосома изменена и насколько нарушен баланс генов.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тяжелыми обычно оказываются аутосомные трисомии 13 и 18, тогда как трисомия 21 и нарушения половых хромосом чаще совместимы с жизнью.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хромосомных аномалий; значения отражают относительную жизнеспособность для наглядного сравнения.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873" y="1733225"/>
            <a:ext cx="50097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уровня изменений наследственного материала и почему они требуют разных подходов к объяснению и диагностике.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уровнем изменения: геномные мутации затрагивают весь набор, а хромосомные — отдельные участки, но обе группы могут серьезно нарушать развитие.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геномных и хромосомных мутаций
</a:t>
            </a:r>
            <a:endParaRPr lang="en-US" sz="30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13" y="168920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063" y="16892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7563" y="16892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813" y="1689200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мутаций: спонтанные и индуцированные факторы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репликации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мутации часто возникают, когда при копировании ДНК вкрадывается ошибка. Если ее не исправляют системы репарации, изменение сохраняется в дочерних клетках.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кроссинговера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обмен участками между хромосомами должен идти строго согласованно. Ошибка в этом процессе может привести к потере, удвоению или перестройке фрагментов ДНК.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мутагены, прежде всего радиация, способны вызывать разрывы ДНК и хромосом. Такие повреждения особенно опасны, если затрагивают клетки, участвующие в образовании гамет.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изменяют структуру молекулы ДНК или мешают ее точному удвоению. Эффект зависит от дозы, времени воздействия и чувствительности конкретной ткани.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эмбрион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повреждение происходит на ранних этапах развития, оно может передаться многим клеткам организма. Поэтому даже одно нарушение в начале эмбриогенеза способно заметно изменить фенотип.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выявления хромосомных нарушений
</a:t>
            </a:r>
            <a:endParaRPr lang="en-US" sz="3147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клинического подозрения к уточняющей генетической диагностике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мутаций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вредны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геномных и хромосомных мутаций нарушают согласованную работу генов, поэтому вызывают тяжелые последствия для развития, здоровья и репродуктивной функции организма.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нейтральны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перестроек не меняет заметно фенотип и может быть обнаружена только при генетическом анализе. Такие варианты показывают, что не каждое изменение обязательно проявляется внешне.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эволюции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мутации создают наследственную изменчивость, на которой действует естественный отбор. Без новых вариантов генов и хромосом эволюционные изменения были бы невозможны.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Доброкачественные варианты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некоторые хромосомные перестройки существуют как допустимые особенности кариотипа. Они не нарушают здоровье, если не затрагивают важные гены и регуляторные участки.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профилактика: раннее выявление хромосомных нарушений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одни оценивают риск, другие подтверждают диагноз, а консультирование помогает семье понять результаты и возможные шаги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надежная тактика — сочетать скрининг и подтверждающие генетические методы, чтобы раньше заметить риск и выбрать безопасную стратегию ведения беременности.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пренатальной диагностике; доли условные, используются для наглядного сравнения ролей методов.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хромосомные изменения отражаются на фенотипе человека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лишняя хромосома меняет развитие
</a:t>
            </a:r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дополнительная хромосома способна нарушить согласованную работу многих систем организма. При трисомии 21 это проявляется особенностями внешности, задержкой развития и повышенным риском врожденных пороков сердца, хотя жизнеспособность остается сравнительно высокой.
</a:t>
            </a:r>
            <a:endParaRPr lang="en-US" sz="1333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моносомия X затрагивает репродукцию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моносомии X меняется не только кариотип, но и работа половых желез, что отражается на половом созревании и фертильности. При этом некоторые признаки могут быть выражены слабее, чем ожидается по самому набору хромосом.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кариотипа и симптомов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нормального набора хромосом с атипичными вариантами помогает увидеть прямую связь между уровнем генетического нарушения и клинической картиной. Чем больше затронутый материал, тем шире спектр внешних и внутренних изменений.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масштаб изменения ДНК определяет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 хромосомные мутации различаются уровнем нарушения, но обе могут серьезно влиять на развитие, здоровье и наследственность. Чем раньше и чем больше затронута ДНК, тем тяжелее последствия.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2026-06-01T16:27:57Z</dcterms:created>
  <dcterms:modified xsi:type="dcterms:W3CDTF">2026-06-01T16:27:57Z</dcterms:modified>
</cp:coreProperties>
</file>