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эволюционный успех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Наследственность, законы Менделя и эволюционный успех без упрощений.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у бактерий и человека основано на ДНК, а отбор сохраняет полезные варианты. Пути передачи генов различаются, но общая логика изменения популяций остаётся одинаковой.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механизм наследования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объекта
</a:t>
            </a:r>
            <a:pPr algn="l" indent="0" marL="0">
              <a:lnSpc>
                <a:spcPct val="115000"/>
              </a:lnSpc>
              <a:buNone/>
            </a:pPr>
            <a:r>
              <a:rPr lang="en-US" sz="5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исследовал горох, потому что у него легко заметить пары альтернативных признаков и удобно контролировать опыление. Это позволило получать понятные результаты без лишних случайностей.
</a:t>
            </a:r>
            <a:endParaRPr lang="en-US" sz="1263" dirty="0"/>
          </a:p>
        </p:txBody>
      </p:sp>
      <p:sp>
        <p:nvSpPr>
          <p:cNvPr id="7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опытов
</a:t>
            </a:r>
            <a:pPr algn="l" indent="0" marL="0">
              <a:lnSpc>
                <a:spcPct val="115000"/>
              </a:lnSpc>
              <a:buNone/>
            </a:pPr>
            <a:r>
              <a:rPr lang="en-US" sz="5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сравнивал чистые линии и скрещивал растения с противоположными признаками. Затем Мендель тщательно считал потомков, чтобы найти устойчивые соотношения, а не отдельные случайные примеры.
</a:t>
            </a:r>
            <a:endParaRPr lang="en-US" sz="1220" dirty="0"/>
          </a:p>
        </p:txBody>
      </p:sp>
      <p:sp>
        <p:nvSpPr>
          <p:cNvPr id="8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закономерности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5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были обнаружены закономерности наследования: признаки передаются не хаотично, а по определённым правилам. Эти правила стали основой для понимания доминантности и расщепления.
</a:t>
            </a:r>
            <a:endParaRPr lang="en-US" sz="1194" dirty="0"/>
          </a:p>
        </p:txBody>
      </p:sp>
      <p:sp>
        <p:nvSpPr>
          <p:cNvPr id="9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стратегий
</a:t>
            </a:r>
            <a:pPr algn="l" indent="0" marL="0">
              <a:lnSpc>
                <a:spcPct val="115000"/>
              </a:lnSpc>
              <a:buNone/>
            </a:pPr>
            <a:r>
              <a:rPr lang="en-US" sz="6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этом фоне удобно сравнить две стратегии эволюционного успеха: у бактерий он связан со скоростью размножения, а у человека — со сложной адаптацией и культурой.
</a:t>
            </a:r>
            <a:endParaRPr lang="en-US" sz="1355" dirty="0"/>
          </a:p>
        </p:txBody>
      </p:sp>
      <p:sp>
        <p:nvSpPr>
          <p:cNvPr id="10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эта тема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каким критериям сравнивают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90425" y="1190675"/>
            <a:ext cx="4613700" cy="8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показывает, насколько организм помогает своим потомкам выживать в конкретной среде. Чем лучше признаки подходят к условиям, тем выше шанс, что они сохранятся в популяции.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690425" y="2402252"/>
            <a:ext cx="4613700" cy="8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смены поколений влияет на то, как быстро могут накапливаться изменения. Организмы с коротким жизненным циклом реагируют на отбор заметно быстрее, чем виды с долгим развитием.
</a:t>
            </a:r>
            <a:endParaRPr lang="en-US" sz="1274" dirty="0"/>
          </a:p>
        </p:txBody>
      </p:sp>
      <p:sp>
        <p:nvSpPr>
          <p:cNvPr id="12" name="Text 4"/>
          <p:cNvSpPr txBox="1"/>
          <p:nvPr/>
        </p:nvSpPr>
        <p:spPr>
          <a:xfrm>
            <a:off x="690425" y="3613822"/>
            <a:ext cx="4613700" cy="8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Шансы потомков
</a:t>
            </a:r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Выживаемость потомков зависит не только от генов, но и от поведения, среды и защиты. У человека огромную роль играют обучение, кооперация и технологии.
</a:t>
            </a:r>
            <a:endParaRPr lang="en-US" sz="14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25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кратко о стратегии успеха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45902" y="12266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1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91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 — одноклеточные организмы, поэтому одна клетка сразу выполняет все функции жизни. Из-за простого строения им легче и быстрее делиться, чем сложным многоклеточным организмам.
</a:t>
            </a:r>
            <a:endParaRPr lang="en-US" sz="1281" dirty="0"/>
          </a:p>
        </p:txBody>
      </p:sp>
      <p:sp>
        <p:nvSpPr>
          <p:cNvPr id="11" name="Text 3"/>
          <p:cNvSpPr txBox="1"/>
          <p:nvPr/>
        </p:nvSpPr>
        <p:spPr>
          <a:xfrm>
            <a:off x="33260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благоприятных условиях некоторые бактерии делятся очень быстро, и за короткое время возникает множество поколений. Большая численность делает отбор особенно заметным.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33127" y="1237075"/>
            <a:ext cx="24318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77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среда меняется, в большой популяции быстрее появляются удачные варианты. Поэтому бактерии могут довольно быстро становиться устойчивыми к антибиотикам, что важно для медицины.
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Человек: кратко о стратегии успеха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6400" y="165626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сторона человека — не только гены, но и язык, культура, знания и сотрудничество. Эти возможности помогают решать задачи быстрее, чем меняется наследственность.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907375" y="112526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культуры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73750" y="166813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развивается медленно: между поколениями проходит много лет, а детство и обучение занимают значительную часть жизни. Поэтому биологические изменения накапливаются очень постепенно.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64725" y="113400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развитие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35100" y="166813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Медицина, техника и общественная организация уменьшают влияние среды на выживание. Благодаря им человек может приспосабливаться к новым условиям без заметных изменений в генах за одно поколение.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726075" y="1134002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адаптация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6714" y="1361259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25933"/>
            <a:ext cx="218400" cy="1941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 — это заметное свойство организма, например окраска цветка или форма семян. По признакам удобно сравнивать потомков и отслеживать, как они наследуются.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 — участок ДНК, связанный с определённым признаком. Именно гены несут наследственную информацию, которая может передаваться от родителей к потомкам.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 — это разные варианты одного гена. Именно их сочетания определяют, какой признак проявится сильнее и как он будет выглядеть у организма.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Аллели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 — это набор аллелей организма, а фенотип — то, что можно наблюдать внешне. Один и тот же генотип может проявляться по-разному в зависимости от доминантности.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 фенотип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ключевых понятия наследственности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объект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выбрал горох не случайно: у него хорошо различимы признаки, а опыление можно контролировать вручную. Это делало опыты точными и повторяемыми.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использовал чистые линии, чтобы заранее знать, какие признаки скрыты в родительских растениях. Так было легче проследить наследование без путаницы.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потомков
</a:t>
            </a:r>
            <a:pPr algn="l" indent="0" marL="0">
              <a:lnSpc>
                <a:spcPct val="115000"/>
              </a:lnSpc>
              <a:buNone/>
            </a:pPr>
            <a:r>
              <a:rPr lang="en-US" sz="5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важным оказался точный подсчёт потомков по каждому признаку. Именно числа показали повторяющиеся соотношения и помогли открыть закономерности наследования.
</a:t>
            </a:r>
            <a:endParaRPr lang="en-US" sz="1352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опыты Менделя стали важными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моногибридное скрещивание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 анализе одного признака переходят от родителей к потомству и замечают закономерности наследования.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скрещивании двух чистых линий всё потомство первого поколения выглядит одинаково, если доминантный аллель подавляет рецессивный.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потомства F1 оказываются единообразными по фенотипу.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Менделя, школьный курс биологии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гибридов F1 к расщеплению признаков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расхождения аллелей в гаметах к появлению разных вариантов признака у потомков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 помогает увидеть закон наследования особенно наглядно.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потомков F1 будут жёлтыми при скрещивании YY × yy.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Менделя; схема моногибридного скрещивания по условию задачи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2187961"/>
            <a:ext cx="4063200" cy="10934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генотипы возникают при скрещивании двух гибридов.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Генотипы распределяются как 1:2:1, а фенотипы — как 3 доминантных к 1 рецессивному.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Пеннета для скрещивания Yy × Yy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Пеннета для моногибридного скрещивания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удобно проверять на схеме F2: рецессивный признак появляется только у части потомков.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из 4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потомков будет с рецессивным признаком при скрещивании Yy × Yy.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Менделя; расщепление при моногибридном скрещивании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формы семян гороха логика наследования такая же, как у цвета: один признак, две альтернативы, потом проверка потомства. Именно повторяемость результата показала, что законы Менделя работают не только для одного примера.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закон — разные признаки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гладкость семян доминирует над морщинистостью, то гибриды первого поколения выглядят одинаково. Но во втором поколении скрытый вариант снова проявляется, потому что аллели расходятся при образовании гамет.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во втором поколении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Мендель доказал, что наследование подчиняется устойчивым правилам. Отдельные признаки могут отличаться, но схема «доминантный вариант в F1, расщепление в F2» остаётся той же.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 же опыт на другом признаке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756339"/>
            <a:ext cx="4063200" cy="19778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из учебной биологии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почему одинаковое слово «наследственность» не означает одинаковую скорость изменений.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отбор идёт быстрее за счёт коротких поколений, а у человека важную роль играют не только гены, но и поведение, обучение и техника.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сравнение должно быть аккуратным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причины, почему бактерии и человек наследуют по-разному
</a:t>
            </a:r>
            <a:endParaRPr lang="en-US" sz="2187" dirty="0"/>
          </a:p>
        </p:txBody>
      </p:sp>
      <p:sp>
        <p:nvSpPr>
          <p:cNvPr id="9" name="Text 2"/>
          <p:cNvSpPr txBox="1"/>
          <p:nvPr/>
        </p:nvSpPr>
        <p:spPr>
          <a:xfrm>
            <a:off x="3397300" y="3509389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обычное наследование идёт через половые клетки. Поэтому признаки передаются в основном по линии родителей и потомков, а не между случайными людьми.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88275" y="29783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у человека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3125" y="2015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бактерий гены могут переходить не только от «родителя» к потомку, но и между разными клетками. Это делает обмен наследственной информацией быстрым и гибким.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1044100" y="1481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без родства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217550" y="2015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бактерии легче меняют набор генов, когда среда становится опасной. Для человека такие быстрые перестройки не характерны, зато важнее защита организма и общественная поддержка.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6708525" y="1481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влияет на эволюцию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данным из условия: 20 минут у бактерий, 25 лет у человека
</a:t>
            </a:r>
            <a:endParaRPr lang="en-US" sz="87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у бактерий смена поколений происходит намного быстрее. Это ускоряет появление новых вариантов признаков и их проверку отбором.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короче поколение, тем быстрее идёт эволюционное изменение популяции. У человека биологическая смена поколений медленная, но её частично компенсируют знания и технологии.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эволюции: бактерии и человек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Тест-скрещивание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тест-скрещивания результат отличается от обычного скрещивания гибридов. Если гибрид скрещивают с рецессивной формой, появляется соотношение 1:1:1:1 по генотипам.
</a:t>
            </a:r>
            <a:endParaRPr lang="en-US" sz="1340" dirty="0"/>
          </a:p>
        </p:txBody>
      </p:sp>
      <p:sp>
        <p:nvSpPr>
          <p:cNvPr id="8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Генотипы в F2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поколении при скрещивании двух гибридов гетерозиготные аллели комбинируются случайно. Поэтому по генотипу получается классическое соотношение 1:2:1.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Фенотипы в F2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доминантный аллель проявляется сильнее, то по внешнему признаку в F2 чаще виден доминантный вариант. Тогда фенотипическое соотношение составляет 3:1.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три важных соотношения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объяснил, как признаки передаются через аллели и почему во втором поколении возникает расщепление. Бактерии и человек успешны по-разному, поэтому сравнивать их можно только по конкретным критериям, а не по слову «прогрессивность».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успеха в природе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2026-07-25T21:52:15Z</dcterms:created>
  <dcterms:modified xsi:type="dcterms:W3CDTF">2026-07-25T21:52:15Z</dcterms:modified>
</cp:coreProperties>
</file>