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Technology in your life: основные темы и концепции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изменяют образ жизни, образование и общение современного человека.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технологий и их влияние на повседневность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два века технологии, такие как электричество, интернет и мобильная связь, кардинально трансформировали повседневную жизнь. Цифровизация и мобильный доступ обеспечивают глобальное взаимодействие и непрерывный поток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в жизни современных школьников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доступ к знаниям и развлечениям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 мобильный интернет позволяют учащимся быстро получать информацию, учиться и общаться вне школы. Это расширяет образовательные возможности и откладывает границы традиционного обучения.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в домашнем быту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умных колонок, электронных часов и планшетов обеспечивает удобство выполнения повседневных задач и формирует современные привычки цифрового взаимодействия.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сотрудничество через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мессенджеры и образовательные платформы школьники обмениваются идеями, получают задания и выполняют коллективные проекты, что способствует развитию коммуникативных навыков.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образовании: новые горизонты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платформы, такие как Google Classroom и Zoom, делают обучение гибким и доступны круглосуточно из любого места.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и видеолекции расширяют возможности изучения языков, математики и программирования самостоятельно и интерактивно.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 и компьютерные лаборатории стимулируют творческое и коллективное решение учебных задач.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и гибридное обучение позволяют адаптировать процесс под индивидуальные потребности учащихся и использовать современные цифровые инструменты.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проводимое школьниками за технологиями: диаграмма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платформы — социальные сети и образовательные приложения, занимают львиную долю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уходит на коммуникацию и обучение, что отражает интеграцию технологий в учебный процесс.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старшеклассников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поиска и оценки информации помогают учащимся находить качественные источники и критично воспринимать полученные данные.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применять антивирусные программы и соблюдать правила кибербезопасности снижает риски цифровых угроз.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компетенций формирует основу для успешной профессиональной деятельности и личной безопасности в цифровом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создания цифрового проекта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разработки и внедрения цифровых продуктов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профессии и новые навыки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специальностей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профессии — разработчик приложений, специалист по искусственному интеллекту и аналитик данных получают всё больше востребованности в цифровом мире.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универсальных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требуют от сотрудников гибкости, креативности и способности быстро адаптироваться к новым технологиям, дополнительно ценятся навыки работы с информацией и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40800"/>
            <a:ext cx="4486275" cy="2605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1990-х и 2020-х: сравнение для школ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технологий и их влияния на образовательный процесс за последние три десятилетия.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существенно ускорили обработку информации и расширили возможности общения и учебы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сети: плюсы и минусы для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способствуют быстрому обмену новостями и поддерживают постоянный контакт с друзьями и родственниками.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тематических сообществах расширяет кругозор и позволяет находить единомышленников по интересам.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включают формирование зависимости и подверженность кибербуллингу, что негативно влияет на психологическое состояние подростков.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баланса важно сочетать онлайн-активность с реальной жизнью и развивать навыки критического мышления.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80" y="1499600"/>
            <a:ext cx="2470339" cy="22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456" y="1499600"/>
            <a:ext cx="2477662" cy="22898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541" y="1499600"/>
            <a:ext cx="2468718" cy="228982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интернет-этики и безопасного общения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 в цифровом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личной информации без согласия нарушает личные права и может привести к угрозам безопасности. Важно контролировать, какие данные вы размещаете и кому их доверяете.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в онлайн-пространстве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коммуникации проявление уважения и корректности способствует поддержанию здоровой атмосферы, снижая риск конфликтов и недопониманий при переписке и комментариях.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кибербезопасности для пользователей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паролей, осторожность при скачивании файлов и посещении сайтов помогают предотвратить взлом аккаунтов и заражение вредоносным ПО, что является важным элементом цифровой безопасности.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здоровье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чрезмерное время перед экраном повышает уровень стресса и эмоционального выгорания, требуя баланса между виртуальной и реальной жизнью.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Фитнес-приложения стимулируют регулярную физическую активность, а программы для контроля сна помогают нормализовать режим и улучшить качество отдыха у подростков.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гаджетов способствует ухудшению осанки, усталости глаз и снижению физической активности, что негативно сказывается на общем состоянии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мобильных приложений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коммуникационные приложения демонстрируют особенно высокие темпы скачиваний в последние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скачиваний свидетельствует о возрастающей роли мобильных технологий в повседневной жизни и образовании.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36" y="1695597"/>
            <a:ext cx="281925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искусственного интеллекта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Siri и Алиса распознают речь, переводят фразы и выполняют команды, облегчая повседневное взаимодействие с технологиями.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помогает врачам выявлять заболевания на ранних стадиях с помощью анализа медицинских изображений и данных пациентов.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искусственного интеллекта идентифицируют объекты и лица, применяются в системах безопасности и аналитике.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подбирают адаптированные учебные материалы, учитывая уровень знаний и интересы учащихся для повышения эффективности 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платформы и сервисы среди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используют по нескольку платформ одновременно, комбинируя обучение и общение.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наиболее востребованные цифровые ресурсы в повседневной жизни российских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кибербезопасности для школьников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сложных паролей и их регулярное обновление значительно снижает риск взлома аккаунтов.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передавать личные данные и логины третьим лицам, чтобы избежать мошенничества и неправомерного доступа.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скачиванием приложений необходимо проверять их происхождение и отзывы, чтобы не подхватить вирусы или шпионские программы.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отношение к онлайн-информации и сообщениям помогает защититься от фишинговых атак и манипуляций.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дом и интернет вещей для подростков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объединяет бытовую технику и гаджеты в единую сеть, что позволяет управлять освещением, климатом и безопасностью дистанционно через смартфон.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«умных» устройств среди подростков обусловлена их удобством и возможностью контролировать дом и здоровье, повышая общую комфортность и безопасность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«умных» устройств среди подростков обусловлена их удобством и возможностью контролировать дом и здоровье, повышая общую комфортность и безопасность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для спорта и здоровья в жизни школьников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 помогают отслеживать пульс, количество шагов и калории, стимулируя поддерживать активный образ жизни и ставить цели.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приложения разрабатывают индивидуальные программы тренировок и напоминают о необходимости разминки и правильном питьевом режиме.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современных гаджетов способствует формированию полезных привычек и улучшению общего физического состояния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тренды для образования в ближайшем будущем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2024: Внедрение 5G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сети обеспечат стабильный и быстрый доступ к онлайн-ресурсам и позволят использовать новые форматы интерактивного обучения.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2025: Виртуальная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образовательных VR-платформ сделает доступными виртуальные экскурсии, лабораторные работы и групповые проекты в режиме онлайн.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2026: Дополненная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дополненной реальности позволит интегрировать цифровую информацию в реальное пространство для более наглядного и вовлеченного обучения.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2027: 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будет персонализировать образовательные траектории, анализируя успехи учеников и предлагая оптимальные задания для развития навыков.
</a:t>
            </a:r>
            <a:endParaRPr lang="en-US" sz="10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жизни школьника: ответственный подход к будущему
</a:t>
            </a:r>
            <a:pPr algn="ctr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освоения новых цифровых возможностей школьникам важны не только технические навыки, но и этическое сознание, критическое мышление и умение поддерживать баланс между виртуальным и реальным миром.
</a:t>
            </a:r>
            <a:endParaRPr lang="en-US" sz="35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2026-05-07T06:16:06Z</dcterms:created>
  <dcterms:modified xsi:type="dcterms:W3CDTF">2026-05-07T06:16:06Z</dcterms:modified>
</cp:coreProperties>
</file>