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Нераспространённые и распространённые предложения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состав предложения и точно выражать мысль.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предложения могут быть похожи по смыслу, но отличаться по длине, точности и выразительности. Различая их состав, легче понимать структуру речи и строить более грамотные высказывания.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состав предложения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предложение состоит лишь из подлежащего и сказуемого. Оно передаёт главную мысль без дополнительных слов, поэтому звучит коротко, прямо и очень ясно.
</a:t>
            </a:r>
            <a:endParaRPr lang="en-US" sz="1422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«Лес шумит» показывает действие без уточнений. В нём нет дополнений, определений и обстоятельств, значит мысль выражена предельно сжато.
</a:t>
            </a:r>
            <a:endParaRPr lang="en-US" sz="1458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Нераспространённые предложения часто используются в заголовках, коротких сообщениях, диалогах и резких эмоциональных репликах, когда важно сказать главное как можно быстрее.
</a:t>
            </a:r>
            <a:endParaRPr lang="en-US" sz="12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25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на примере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5900" y="12266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«Осенний лес тихо шумит под сильным ветром» основа — «лес шумит». Именно она выражает главное сообщение и делает предложение законченным.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60942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«осенний» уточняет, какой именно лес имеется в виду. Оно помогает представить предмет точнее и делает описание более образным и конкретным.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92978" y="123707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«тихо» показывает, как происходит действие, а сочетание «под сильным ветром» указывает на условия. Такие слова расширяют смысл и добавляют детали.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76509" y="1225225"/>
            <a:ext cx="18048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включает основу и зависимые слова, поэтому сообщает не только факт, но и дополнительные сведения о признаке, действии и обстоятельствах.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2187961"/>
            <a:ext cx="4063200" cy="10934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типа предложений по их составу, объёму и роли в речи.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наличием второстепенных членов: они делают высказывание длиннее, точнее и выразительнее.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языка, 7 класс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нераспространённых и распространённых 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тип предложения по составу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быстро установить, есть ли в предложении второстепенные члены.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задания; подсчёт слов по предложениям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длинная фраза не только увеличивает объём, но и делает картину действия нагляднее для читателя.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заметно расширяют предложение: чем их больше, тем подробнее и точнее высказывание.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объёма 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 предложения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90425" y="1190675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 ком или о чём говорится в предложении. Обычно оно отвечает на вопрос кто? или что? и обозначает главный предмет мысли.
</a:t>
            </a:r>
            <a:endParaRPr lang="en-US" sz="1458" dirty="0"/>
          </a:p>
        </p:txBody>
      </p:sp>
      <p:sp>
        <p:nvSpPr>
          <p:cNvPr id="11" name="Text 3"/>
          <p:cNvSpPr txBox="1"/>
          <p:nvPr/>
        </p:nvSpPr>
        <p:spPr>
          <a:xfrm>
            <a:off x="690425" y="240225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 сообщает, что делает подлежащее или каков оно. Оно показывает действие, состояние или признак и вместе с подлежащим создаёт смысловую основу предложения.
</a:t>
            </a:r>
            <a:endParaRPr lang="en-US" sz="1458" dirty="0"/>
          </a:p>
        </p:txBody>
      </p:sp>
      <p:sp>
        <p:nvSpPr>
          <p:cNvPr id="12" name="Text 4"/>
          <p:cNvSpPr txBox="1"/>
          <p:nvPr/>
        </p:nvSpPr>
        <p:spPr>
          <a:xfrm>
            <a:off x="690425" y="3613822"/>
            <a:ext cx="4613700" cy="8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и 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грамматической основы предложение не существует как единица речи. Именно по ней мы понимаем, есть ли перед нами предложение и можно ли определить его состав.
</a:t>
            </a:r>
            <a:endParaRPr lang="en-US" sz="14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6714" y="1361259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8114" y="1361259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9789" y="3239784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отвечает на вопросы какой? чей? и называет признак предмета. С его помощью можно точнее описать предмет, его принадлежность или отличительную особенность.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обозначает предмет действия и отвечает на вопросы косвенных падежей. Оно помогает уточнить, на что направлено действие, и делает высказывание более содержательным.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отвечает на вопросы где? когда? как? почему? и уточняет действие. Оно сообщает о месте, времени, причине или способе действия и расширяет смысл предложения.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«Птицы улетели» сообщает только основной факт. Она короткая и понятная, но не даёт читателю представления о том, как именно происходило действие.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«Птицы быстро улетели на юг осенью» появляются дополнительные сведения. Они уточняют способ действия, направление и время, делая мысль более полной.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для 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основе добавляются второстепенные члены, речь становится точнее и выразительнее. Такое предложение помогает лучше представить событие и создаёт более живую картину.
</a:t>
            </a:r>
            <a:endParaRPr lang="en-US" sz="131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второстепенные члены расширяют мысль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Идём! — говорит друг у школьной двери. В двух словах слышны действие и призыв, поэтому фраза звучит быстро и уверенно. Такие предложения помогают сразу передать главное и подходят для живого разговора.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реплика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окном медленно падал первый снег, и двор казался тихим и светлым. Здесь к главной мысли добавлены время, признак и картина происходящего. Так речь становится более точной, образной и понятной слушателю.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Подробное описание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 подробные фразы в 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929622"/>
            <a:ext cx="4063200" cy="1631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теме «Нераспространённые и распространённые предложения»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отличаются предложения по составу, длине и роли в речи.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делают высказывание более точным и подробным, но не меняют его грамматическую основу.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нераспространённых и распространённых 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разбор предложения по составу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определить, есть ли в предложении только основа или ещё и второстепенные члены.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данные для наглядного сравнения
</a:t>
            </a:r>
            <a:endParaRPr lang="en-US" sz="929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описательных текстах чаще всего встречаются слова, которые уточняют признаки и обстоятельства действия.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обстоятельства и определения: они делают речь точнее и нагляднее.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расширяют предложение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196" y="365350"/>
            <a:ext cx="81894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предложения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2225" y="1505275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словосочетанием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видит рядом несколько слов и сразу называет их предложением. Но без грамматической основы это ещё не предложение, а лишь сочетание слов.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601652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длину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 не всегда нераспространённая. Важен не размер, а наличие второстепенных членов: даже короткое предложение может быть распространённым.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80931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однородные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могут расширять предложение, но сами по себе не заменяют основу. Поэтому сначала нужно найти подлежащее и сказуемое, а затем проверять остальные слова.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60220" y="1505279"/>
            <a:ext cx="1801200" cy="28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об обращении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помогает установить адресата речи, но не является второстепенным членом. Оно не определяет тип предложения по составу, поэтому его надо отделять от основы.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настроение предложения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564275" y="1234400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Нераспространённые предложения часто звучат быстро и решительно. В коротком ответе или команде они передают действие без лишних слов и усиливают впечатление.
</a:t>
            </a:r>
            <a:endParaRPr lang="en-US" sz="1294" dirty="0"/>
          </a:p>
        </p:txBody>
      </p:sp>
      <p:sp>
        <p:nvSpPr>
          <p:cNvPr id="12" name="Text 3"/>
          <p:cNvSpPr txBox="1"/>
          <p:nvPr/>
        </p:nvSpPr>
        <p:spPr>
          <a:xfrm>
            <a:off x="4564275" y="2405929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предложения дают больше деталей, поэтому интонация становится плавнее. Слушатель легче представляет место, время и настроение происходящего.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564275" y="3577454"/>
            <a:ext cx="3846600" cy="8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 — два тона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и ту же мысль можно выразить по-разному: кратко и резко или подробно и мягко. Выбор зависит от цели речи и того, какой эффект нужно создать.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8650" y="2896775"/>
            <a:ext cx="3263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Нераспространённые предложения сразу называют главное событие или действие. Они удобны, когда нужно говорить быстро, ясно и без лишних деталей.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060625" y="1458050"/>
            <a:ext cx="32634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предложения добавляют признаки, обстоятельства и уточнения. Благодаря этому текст становится понятнее и помогает представить картину более подробно.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95050" y="2896775"/>
            <a:ext cx="30354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 тексте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эти типы часто используются вместе: короткие фразы выделяют важное, а подробные предложения раскрывают событие, место, время и настроение.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речи нужны оба типа предложений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476901"/>
            <a:ext cx="4063200" cy="25155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тип предложения по составу и объясни выбор по наличию или отсутствию второстепенных членов.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только подлежащее и сказуемое, предложение нераспространённое; наличие хотя бы одного второстепенного члена делает его распространённым.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примеры для определения типа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уметь по теме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97300" y="3509389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выделять слова, которые поясняют основу. Они отвечают на вопросы и уточняют действие, признак, место, время или объект.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88275" y="2978389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зависимые слова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125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быстро находить подлежащее и сказуемое. Именно они показывают, о чём говорится в предложении и что сообщается об этом предмете.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1044100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основу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217550" y="2015914"/>
            <a:ext cx="22881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определить, где дополнение, определение и обстоятельство. Такой навык помогает делать разбор без ошибок и правильно оценивать состав предложения.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708525" y="1481777"/>
            <a:ext cx="17970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Называть вид членов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строится только на грамматической основе, а распространённое дополняется второстепенными членами. Умение различать их делает речь точнее, а разбор — увереннее.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2026-05-28T14:20:58Z</dcterms:created>
  <dcterms:modified xsi:type="dcterms:W3CDTF">2026-05-28T14:20:58Z</dcterms:modified>
</cp:coreProperties>
</file>