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Приспособленность: тематический обзор и перспективы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организмов выживать и размножаться в различных условиях среды.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современные достижения в изучении адаптации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адаптации началось с Дарвина и развивается с генетикой и биотехнологиями. Это объясняет разнообразие жизни и механизмы выживания организмов.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среды и формирование адаптаций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 — температура, влажность и свет влияют на развитие адаптивных черт у организмов, позволяя им эффективно использовать доступные ресурсы.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 особенности почвы определяют доступность воды и питательных веществ, что формирует разные стратегии выживания в наземных и водных экосистемах.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между видами: конкуренция и хищничество стимулируют появление защитных и поведенческих адаптаций у животных и растений.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и симбионты развивают специфические приспособления, позволяя эффективно использовать организм-хозяина для выживания и размножения.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и принципы действия естественного отбора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Движущий отбор направлен на изменение признаков, например, увеличение или уменьшение толщины шерсти в ответ на климатические изменения.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Дизруптивный отбор усиливает различия между особями, создавая экологические ниши и способствуя диверсификации видов.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 отбор поддерживает средние значения признака, такие как размер яиц, способствующий оптимальному выживанию потомства.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распространения адаптивных признаков в популяции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частоты аллеля демонстрирует эффективность естественного отбора при благоприятных условиях.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Посредством отбора полезные признаки быстро закрепляются и способствуют успеху популяции.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популяций, 2020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756"/>
            <a:ext cx="2016000" cy="19884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8000" y="1450756"/>
            <a:ext cx="2016000" cy="19884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2000" y="1450756"/>
            <a:ext cx="2016000" cy="19884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6000" y="1450756"/>
            <a:ext cx="2016000" cy="198843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адаптации у животных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3889750"/>
            <a:ext cx="2016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 имеет уникальную длинную шею и язык, что позволяет ему питаться листьями на высоких ветках деревьев, обеспечивая доступ к пище вне конкуренции с другими видами.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464475"/>
            <a:ext cx="2016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шея жирафа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768000" y="3889750"/>
            <a:ext cx="2016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Гекконы благодаря липким подушечкам на лапках способны цепляться даже за гладкие вертикальные поверхности, обеспечивая необычную мобильность и защиту от хищников.
</a:t>
            </a:r>
            <a:endParaRPr lang="en-US" sz="987" dirty="0"/>
          </a:p>
        </p:txBody>
      </p:sp>
      <p:sp>
        <p:nvSpPr>
          <p:cNvPr id="12" name="Text 5"/>
          <p:cNvSpPr txBox="1"/>
          <p:nvPr/>
        </p:nvSpPr>
        <p:spPr>
          <a:xfrm>
            <a:off x="6768000" y="3464475"/>
            <a:ext cx="2016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Липкие лапки геккона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4632000" y="3889750"/>
            <a:ext cx="2016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 оснащены мощными задними ногами, приспособленными для прыжкового передвижения, что позволяет быстро перемещаться по открытому пространству саванн.
</a:t>
            </a:r>
            <a:endParaRPr lang="en-US" sz="987" dirty="0"/>
          </a:p>
        </p:txBody>
      </p:sp>
      <p:sp>
        <p:nvSpPr>
          <p:cNvPr id="14" name="Text 7"/>
          <p:cNvSpPr txBox="1"/>
          <p:nvPr/>
        </p:nvSpPr>
        <p:spPr>
          <a:xfrm>
            <a:off x="4632000" y="3464475"/>
            <a:ext cx="2016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Задние конечности кенгуру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2496000" y="3889750"/>
            <a:ext cx="2016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Утки и гуси обладают перепонками между пальцами, что улучшает плавание и маневренность в воде, способствуя эффективному передвижению и поиску пищи.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2496000" y="3464475"/>
            <a:ext cx="2016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Перепонки у водоплавающих птиц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46" y="1145300"/>
            <a:ext cx="6458008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примеры адаптаций в разных средах обитания
</a:t>
            </a:r>
            <a:endParaRPr lang="en-US" sz="251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связь среды, организма и характерной адаптации для выживания и процветания.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формирует уникальные адаптации, обеспечивающие выживание разных видов.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Биоэнциклопедия, 2023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меланизм: экспериментальный пример эволюции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индустриализации в Англии преобладала светлая окраска бабочек-берёзовок, хорошо маскирующаяся на светлой коре деревьев, снижая риск поедания хищниками.
</a:t>
            </a:r>
            <a:endParaRPr lang="en-US" sz="1152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Исходные светлые бабочки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Бернарда Кеттлуэлла в 1950-х годах убедительно продемонстрировали связь между цветовой изменчивостью и выживанием через полевые эксперименты.
</a:t>
            </a:r>
            <a:endParaRPr lang="en-US" sz="1152" dirty="0"/>
          </a:p>
        </p:txBody>
      </p:sp>
      <p:sp>
        <p:nvSpPr>
          <p:cNvPr id="13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естественного отбора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7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загрязнением воздуха и почернением коры деревьев темные формы бабочек получили преимущество, так как их сложнее заметить на фоне загрязнённой среды.
</a:t>
            </a:r>
            <a:endParaRPr lang="en-US" sz="1157" dirty="0"/>
          </a:p>
        </p:txBody>
      </p:sp>
      <p:sp>
        <p:nvSpPr>
          <p:cNvPr id="15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тёмных форм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животных к экстремальным условиям среды обитания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способны обходиться долго без воды, снижая потери влаги через дыхание и выделения, что позволяет им выживать в сухих пустынях.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— мастер экономии влаги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 обитающие в пустыне имеют редуцированные конечности и плотные чешуи, что уменьшает потерю влаги и помогает выдерживать жару.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змеи и защита от испарения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длинным мощным ногам тушканчики эффективно передвигаются по рыхлому песку, минимизируя энергорасход и быстро уходя от хищников.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Тушканчики — спецы по прыжкам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формы и поэтапная эволюция адаптации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Окаменелости археоптерикса сочетают черты рептилий и птиц, демонстрируя эволюционное формирование перьевого покрова и крыльев.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— мост между рептилиями и птицами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формы доказывают, что адаптация — это не мгновенный процесс, а результат накопления изменений в ходе естественного отбора.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постепенности адаптации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находки показывают, как постепенно изменялось строение конечностей для развития полёта у предков современных птиц.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перьев и крыльев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как адаптивная стратегия: камуфляж, имитация и предупреждение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Палочник благодаря своей тонкой и изогнутой форме напоминает веточку, что позволяет ему успешно маскироваться от хищников. Его покров окрашен в зелёные и коричневые оттенки, что делает его практически невидимым среди листвы и веток.
</a:t>
            </a:r>
            <a:endParaRPr lang="en-US" sz="987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Камуфляж в природе: как палочник остаётся незамеченным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Осовидные мухи обманывают хищников, имитируя внешность опасных ос, снижая риск нападения. Бабочки-адмиралы благодаря своей окраске сходны с несъедобными видами, что обеспечивает им защиту от хищников.
</a:t>
            </a:r>
            <a:endParaRPr lang="en-US" sz="1107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Имитация – хитрость природы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пчёл яркое жёлто-чёрное и красно-чёрное окрашивание служит сигналом опасности. Аналогично божьи коровки показывают яркую окраску, предупреждая хищников о неприятном вкусе и ядовитых веществах в теле.
</a:t>
            </a:r>
            <a:endParaRPr lang="en-US" sz="1141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Предупреждающая окраска – защита от врагов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приспособления растений в разных условиях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кактусов служат двум целям: защите от травоядных и сокращению испарения влаги в жарком климате. Острое покрытие препятствует поеданию и способствует сохранению водных ресурсов.
</a:t>
            </a:r>
            <a:endParaRPr lang="en-US" sz="1152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как естественная защита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Верблюжья колючка развивается корнями на большую глубину, позволяя добывать влагу из глубоких слоёв почвы, что повышает её устойчивость в сухих степях и пустынях.
</a:t>
            </a:r>
            <a:endParaRPr lang="en-US" sz="1152" dirty="0"/>
          </a:p>
        </p:txBody>
      </p:sp>
      <p:sp>
        <p:nvSpPr>
          <p:cNvPr id="13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Глубокая корневая система верблюжьей колючки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вроде алоэ и агавы имеют мясистые стебли, в которых накапливается вода. Это обеспечивает выживание в засушливых районах, где вода доступна лишь в ограниченных количествах.
</a:t>
            </a:r>
            <a:endParaRPr lang="en-US" sz="1152" dirty="0"/>
          </a:p>
        </p:txBody>
      </p:sp>
      <p:sp>
        <p:nvSpPr>
          <p:cNvPr id="15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Мясистые стебли для хранения воды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адаптации к меняющейся внешней среде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Медведи и ежи впадают в спячку, резко снижая обмен веществ и сохраняя энергию в холодный период. Это позволяет пережить суровые зимние условия с ограниченным доступом к пище.
</a:t>
            </a:r>
            <a:endParaRPr lang="en-US" sz="1152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спячка как экономия энергии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уникальные белки предотвращают кристаллизацию льда в крови рыб, обитающих в экстремально холодных водах, что обеспечивает их жизнеспособность при температуре ниже нуля.
</a:t>
            </a:r>
            <a:endParaRPr lang="en-US" sz="1152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Антикристаллизационные белки у антарктических рыб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в пресной и морской воде регулируют концентрацию солей в организме разными способами, что помогает поддерживать внутренний гомеостаз и выживать при изменении солёности среды.
</a:t>
            </a:r>
            <a:endParaRPr lang="en-US" sz="1152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солевого баланса у рыб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Адаптивные формы поведения и их эволюционное значение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совершают дальние миграции, перемещаясь в более тёплые регионы зимой. Это обеспечивает доступ к пище и оптимальные условия для размножения, повышая шансы выживания вида.
</a:t>
            </a:r>
            <a:endParaRPr lang="en-US" sz="1152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миграции как способ выживания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Бобры строят плотины, регулирующие уровень воды и создающие водоёмы. Эти сооружения обеспечивают защиту и создают стабильные условия, благоприятные для размножения и проживания.
</a:t>
            </a:r>
            <a:endParaRPr lang="en-US" sz="1152" dirty="0"/>
          </a:p>
        </p:txBody>
      </p:sp>
      <p:sp>
        <p:nvSpPr>
          <p:cNvPr id="13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сооружения бобров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организуются в колонии с разделением обязанностей — от защиты до добычи пищи. Такое поведение улучшает эффективность выживания и обеспечивает коллективную защиту.
</a:t>
            </a:r>
            <a:endParaRPr lang="en-US" sz="1152" dirty="0"/>
          </a:p>
        </p:txBody>
      </p:sp>
      <p:sp>
        <p:nvSpPr>
          <p:cNvPr id="15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поведение муравьёв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и формирование адаптаций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мутации создают разнообразие признаков, на котором естественный отбор отбирает наиболее приспособленные варианты, обеспечивая выживание и адаптацию видов.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окраски бабочек-берёзовок в индустриальных районах связано с отбором окраски, лучше маскирующейся на загрязнённых деревьях, что подтверждает роль изменчивости в адаптации.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бактерий к антибиотикам развивается благодаря мутациям и быстрой селекции, что показывает важность наследственной изменчивости для адаптивности микробов.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комбинативной изменчивости для адаптационного потенциала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 возникает в результате случайного перераспределения генов при половом размножении, формируя новые сочетания признаков у потомков.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размножение у мышей и насекомых способствует ускоренному появлению адаптивных генетических комбинаций, что повышает шансы на выживание в изменяющейся среде.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генетических комплексов в популяции увеличивает её устойчивость к стрессовым воздействиям и нововведениям среды, позволяя адаптироваться без значительных потерь.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 усиливает потенциал популяции к быстрой эволюционной реакции на меняющиеся условия, предотвращая массовое вымирание.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Вымирание видов как следствие недостатка приспособленности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Мамонты вымерли в результате потепления климата и трансформации растительности, не сумев приспособиться к новым условиям обитания и изменённым пищевым ресурсам.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Дронты исчезли под влиянием появления хищников и человека на островах, что привело к неспособности адаптироваться и выжить в изменившейся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человеческой деятельности на адаптацию организмов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использование пестицидов способствует появлению устойчивых насекомых-вредителей, что демонстрирует быстрый искусственный отбор и изменения генетического фонда популяций.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популяции голубей и крыс адаптировались к антропогенным условиям, а бактерии приобрели устойчивость к антибиотикам, доказывая влияние человека на эволюционные процессы.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 угрозы для приспособленности организмов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Стремительное уничтожение природных местообитаний и глобальное потепление создают стрессовые условия, требующие от организмов быстрой адаптации или угрожающих их существованию.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пластиком и токсическими веществами ухудшает качество среды, снижая способность многих видов адаптироваться и увеличивая риск вымирания.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889" y="360000"/>
            <a:ext cx="3526523" cy="4387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4750" y="360000"/>
            <a:ext cx="4689300" cy="264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адаптации в современном мире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является базовым процессом, обеспечивающим выживание видов в постоянно меняющейся среде. Изучение механизмов приспособленности помогает сохранить биоразнообразие и прогнозировать экологические изменения будущего.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2026-05-10T05:48:45Z</dcterms:created>
  <dcterms:modified xsi:type="dcterms:W3CDTF">2026-05-10T05:48:45Z</dcterms:modified>
</cp:coreProperties>
</file>