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всегда связан с миром, который его испытывает.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 героя не отдельно, а в живой связи с природой, людьми, историей и собственным выбором. Именно так раскрываются произведения Пушкина, Лермонтова, Тургенева, Толстого, Чехова, Есенина и Шолохова.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7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главный герой литературы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честность, доброта, смелость, совесть и умение сочувствовать. Именно они проверяются в трудных обстоятельствах и делают образ убедительным.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раскрывается через речь, поступки, мысли и отношение к другим людям. По этим признакам читатель понимает его характер и жизненные ценности.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часто показывают внутреннюю борьбу героя: сомнения, страх ошибки, влияние семьи и времени. Через этот конфликт становится заметен нравственный рост человека.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произведениях не только украшает текст, но и помогает понять настроение героя. Весна обычно связана с надеждой, а осень — с размышлением и тихой грустью.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леса, степи, реки, неба и дороги часто становятся частью смысла. У Пушкина, Тютчева, Фета, Тургенева, Есенина и Бунина природа звучит как живой собеседник человека.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7 класс; тематический подбор произведений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по-разному соединяются в школьных произведениях, создавая общий образ мира 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нравственный выбор, любовь к Родине и связь человека с природой.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особенно понятным в момент выбора: сказать правду или промолчать, помочь другому или спасти только себя. В этот миг проявляется его подлинный характер.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Гринева, Андрея Соколова, Тараса Бульбы и героев Чехова выбор связан с честью, долгом и состраданием. Ошибка или верное решение меняют судьбу героя.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нравственный выбор никогда не бывает случайным. Он опирается на воспитание, совесть и способность отвечать за свой поступок перед людьми и собой.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Родина часто раскрывается через поле, дорогу, деревню, вечерний простор и тихую память детства. Такие картины помогают почувствовать не только красоту страны, но и личную, сердечную связь человека с ней.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строках поэта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образ Родины тесно связан с трудом, войной и сохранением памяти о прошлом. Герои берегут родную землю не словами, а поступками, потому что чувствуют ответственность за её судьбу.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 в судьбах героев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литературе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 помогает раскрыть человека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внешние обстоятельства переходят во внутренний выбор героя.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родителей и детей раскрывает разницу взглядов, возрастов и жизненного опыта. Через такие сцены писатели показывают ошибки, обиды и попытки услышать друг друга.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 ранних лет формирует привычки, речь и представления о добре. Поэтому в литературе домашняя среда часто становится первым испытанием характера героя.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показывает доверие, заботу и взаимную поддержку. Строгий или холодный дом, наоборот, помогает увидеть, как человеку не хватает тепла и понимания.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близких в произведениях особенно сильно подчёркивает ценность памяти, ответственности и любви. После неё герой взрослеет и иначе смотрит на людей и на себя.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319462"/>
            <a:ext cx="9042900" cy="1848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7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ведущие мотивы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раскрывают общие темы по-своему.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повторяются общие ценности, но каждый автор выбирает свой путь их раскрытия.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 в литературе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произведениях часто звучит как пространство движения, суеты и одиночества, где человек легко теряется среди толпы, правил и неравенства.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обычно связана с природой, трудом, семейной памятью и устойчивым укладом жизни; здесь особенно заметны традиции и связь поколений.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миров помогает писателям точнее показать характер героя, его выбор и отношение к родной земле у Тургенева, Бунина, Есенина и других авторов.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6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программы: «Евгений Онегин», «Записки охотника», «Кавказский пленник», «Детство», «Судьба человека». Дата не требуется.
</a:t>
            </a:r>
            <a:endParaRPr lang="en-US" sz="1361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встречаются в литературе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героев помогают увидеть, что литература говорит о жизни всей страны, а не только об одном человеке или сословии.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простые люди и крестьяне, но важны герои всех сословий: именно их сравнение делает картину мира шире.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помогает сразу почувствовать состояние героя: тихий снег, туман, дождь или ясное небо подсказывают, будет ли в тексте тревога, покой или надежда.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Лермонтова, Тютчева, Фета, Бунина и Есенина природа не просто описана: она участвует в смысле произведения и усиливает главную мысль.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общество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Гоголя, Островского, Чехова и Горького особенно заметны одиночество, внутреннее напряжение и попытка сохранить честность даже в трудной обстановке.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оказывается в мире правил, где его не понимают, осуждают или заставляют подчиняться чужой воле; так писатели показывают цену человеческого достоинства.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личности и общества помогает увидеть, как человек проявляет характер не в словах, а в поступках, выборе и способности не предать себя.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нравственному выводу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по которой герой проходит путь от испытания к пониманию себя и мира.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человека и что он раскрывает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стороны мира помогают писателю раскрыть характер героя и его нравственный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мира испытывает человека по-своему, поэтому в литературе внешний мир всегда связан с внутренним состоянием героя.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школьной программы. Дата не требуется.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и человеческая стойкость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произведения показывают не только бой, но и то, как человек сохраняет человечность среди страха, потерь и тяжёлых испытаний.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верность долгу, забота о товарищах, память о погибших и способность не сломаться, даже когда обстоятельства кажутся безнадёжными.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войне 1812 года и о Великой Отечественной войне учат видеть в подвиге не только героизм, но и повседневную стойкость обычных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Толстого, Чехова, Бунина, Есенина и Шолохова. Дата не требуется.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раскрывает литература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нередко переживает сразу несколько чувств, поэтому литературный образ получается живым и противоречивым.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линии — долг и сострадание, а также тревога и надежда: именно их сочетание часто движет сюжетом и поступками героя.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помогают увидеть мир и человека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контраст помогают увидеть скрытый смысл: писатель сопоставляет разные образы, чтобы ярче показать добро и зло, надежду и отчаяние.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внутренний монолог показывают мысли героя прямо, без пересказа, поэтому читатель лучше понимает его сомнения, страхи и намерения.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деталь делают образ точным: одна выразительная черта, жест или предмет могут сразу раскрыть характер, привычки и внутреннее состояние персонажа.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передать настроение и подсказать, что чувствует герой; иногда природа становится почти участником событий и меняет восприятие сцены.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человек раскрывается через связь с природой, семьёй, обществом и историей. Чтение помогает лучше понимать себя, других и ценить нравственный выбор.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2026-05-22T12:35:41Z</dcterms:created>
  <dcterms:modified xsi:type="dcterms:W3CDTF">2026-05-22T12:35:41Z</dcterms:modified>
</cp:coreProperties>
</file>