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 и сцепление генов: обзор и ключевые темы
</a:t>
            </a:r>
            <a:endParaRPr lang="en-US" sz="207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объясняет наследование через локализацию генов и сцепление.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хромосомной теории наследственности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началось с Менделя и его законов, что привело к формированию понятий генов. Раскрытие структуры хромосом и работы Моргана доказали роль хромосом как носителей генетической информации.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хромосомной теории наследственности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располагаются линейно внутри хромосом и служат единицами наследственной информации, обеспечивая передачу признаков от родителей к потомкам.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независимого распределения проявляется только у генов, находящихся на разных хромосомах и передающихся независимо.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групп сцепления соответствует количеству хромосом в организме, что отражает структурную организацию наследственного материала.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гены наследуются совместно, но кроссинговер способен создавать новые комбинации, разрушая сцепление.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сцепленных признаков у дрозофилы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выявил, что некоторые признаки у плодовой мушки передаются вместе чаще, чем ожидалось, что указывает на их сцепление в хромосоме.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расположение генов на хромосомах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показали, что гены имеют фиксированное последовательное расположение, подтверждая физическую основу наследования.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 механизм рекомбинации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Установлено, что обмен участками между гомологичными хромосомами в процессе мейоза приводит к расщеплению сцепления и появлению новых комбинаций.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Томаса Моргана и открытие сцепления генов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генетическая рекомбинация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это обмен участками между парными хромосомами во время мейоза, создающий новейшие сочетания аллелей и повышающий генетическое разнообразие.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зависит от расстояния между генами: чем дальше они расположены, тем выше вероятность обмена и разделения сцепленных генов.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сцепленного наследования генов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гены находятся на одной хромосоме и чаще наследуются вместе, особенно при близком расположении друг к другу.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дальше друг от друга, с большей вероятностью подвергаются рекомбинации через кроссинговер в процессе мейоза.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расстояние между генами измеряется в морганидах, отражающих процент рекомбинации между ними, что помогает строить генетические карты.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сцепленного наследования: этапы и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иллюстрирует формирование гамет, возможность кроссинговера и появление разных типов потомков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частота кроссинговера зависит от расстояния между генами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вероятность рекомбинации растёт с увеличением дистанции между генами, подтверждая принцип сцепления.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генетическое расстояние, тем выше частота кроссинговера, что объясняет картирование генов по хромосомам.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Т. Моргана и последующие исследования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скрещивания у дрозофилы для изучения сцепления генов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самца с серым телом и нормальными крыльями со самкой с чёрным телом и рудиментарными крыльями наблюдалось наследование связанного признака.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первого поколения получили только родительские сочетания, что подтверждает сцепленное наследование, а рекомбинанты появлялись в последующих поколениях благодаря кроссинговеру.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группы сцепления генов и их число у разных видов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сцепления объединяет все гены, расположенные на одной хромосоме и наследуются совместно как единое целое.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таких групп равно числу хромосом в гаплоидном наборе: у человека это 23, у дрозофилы — 4, у гороха — 7, что отражает структурную организацию генома.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групп сцепления позволяет прогнозировать наследование признаков и выявлять закономерности совместной передачи генов в различных организмах.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строятся на основе измерения частоты кроссинговера между генами, отражая их относительное расположение вдоль хромосомы.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 — морганида (м), где 1 м соответствует 1% вероятности кроссинговера между двумя генами.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подробная карта была создана на основе данных о Drosophila melanogaster с локализацией свыше 50 генов, что заложило основы для картирования у других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позволяют предсказать вероятность рекомбинации и выявить взаимосвязь генов, что важно для генетических исследований и селекции.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хромосом: принципы и примеры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сцепленного наследования у разных организмов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окраски тела и формы крыла у дрозофилы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плодовой мушки серый цвет тела и нормальная форма крыла связаны генетически и чаще наследуются вместе, чем предполагалось бы при независимом распределении. Это иллюстрирует понятие сцепления генов на одной хромосоме.
</a:t>
            </a:r>
            <a:endParaRPr lang="en-US" sz="73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плода и окраска листьев у томата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томатов гены, отвечающие за форму плода и окраску листьев, наследуются сцепленно, что помогает селекционерам прогнозировать признаки растения при скрещивании и создавать новые сорта с нужными характеристиками.
</a:t>
            </a:r>
            <a:endParaRPr lang="en-US" sz="711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и гемофилия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признака сцеплены с Х-хромосомой и передаются потомству вместе, что объясняет более высокую частоту проявления данных заболеваний у мужчин по сравнению с женщинами.
</a:t>
            </a:r>
            <a:endParaRPr lang="en-US" sz="8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306" y="1611696"/>
            <a:ext cx="431703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аутосомного и сцепленного с полом наследования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распределения рецессивных и доминантных признаков в зависимости от типа наследования и пола носителя, включая частоту проявления и особенности передачи.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с полом рецессивные признаки чаще проявляются у мужчин из-за наличия одной Х-хромосомы, а аутосомные признаются равноправно обоими полами.
</a:t>
            </a:r>
            <a:endParaRPr lang="en-US" sz="76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генетики человека и классических исследований сцепления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нарушений сцепленного наследования: примеры заболеваний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аномалии, такие как трисомия 21, связаны с изменением числа хромосом, приводя к синдрому Дауна и характерным клиническим проявлениям.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Синдромы Клайнфелтера (XXY) и Шерешевского-Тернера (XO) демонстрируют последствия структурных изменений хромосом и нарушений сцепления генов, вызывая разнообразные физиологические и репродуктивные нарушения.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доказательства сцепленного наследования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мака выявлено совместное наследование цвета лепестков и положения тычинок, что расходится с законом независимого распределения признаков Менделя.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томатов обнаружены сцепленные признаки формы плода и окраски листьев, подтверждающие близость локусов на одной хромосоме.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 мышей показали сцепление генов окраски шерсти и формы ушей, что способствует пониманию генетической архитектуры наследственных признаков.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сцепленного наследования в современной генетике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 позволяет выявлять специфические участки ДНК, подтверждая сцепление генов и определяя их локализацию.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Микросателлитный анализ используется для уточнения расстояний между локусами и выявления рекомбинаций.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даёт точные данные о положении генов на хромосомах, что значительно расширяет возможности генетического анализа.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позволяют проводить диагностику наследственных заболеваний и использовать генетические данные в медицине и селекции.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Медико-генетические приложения сцепленного наследования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риска передачи наследственных заболеваний, таких как муковисцидоз и гемофилия, базируется на знании сцепления генов, что помогает в генетическом консультировании.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позволяют создавать индивидуальные прогнозы и рекомендации для семей с наследственными рисками.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знании о сцепленном наследовании способствует развитию персонифицированных терапевтических подходов для эффективного лечения болезней.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растений по ДНК-маркерам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ДНК-маркеров сцепления позволяет выявлять и закреплять полезные гены, например, обеспечивающие устойчивость к болезням у пшеницы, что повышает эффективность селекции и урожайность.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кукурузы с улучшенными признаками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сцеплению генов селекционеры фиксируют сочетания качеств, таких как высокая продуктивность и устойчивость к засухе, что обеспечивает стабильные урожаи в различных климатических условиях.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Скороспелость у крупного рогатого скота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сцепления помогает отбирать животных с выгодными признаками, например, скороспелостью, что сокращает период выращивания и повышает экономическую эффективность животноводства.
</a:t>
            </a:r>
            <a:endParaRPr lang="en-US" sz="1105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в биотехнологии и селекции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фокусируются на совместном наследовании сложных признаков с полигенным типом, влияющих на заболевания, такие как диабет и шизофрения.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геномные технологии, включая CRISPR/Cas9, для целенаправленного редактирования сцепленных генов с целью коррекции наследственных дефектов.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методы персонализированной медицины, учитывающие особенности сцепления генов у конкретного пациента.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сцепления активен и в эволюционной биологии для понимания сохранения и изменений генетических комплексов в популяциях.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в изучении сцепленного наследования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хромосомной теории и сцепленного наследования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хромосомной теории и сцепления генов является фундаментом для медицинских инноваций, биотехнологии и углублённого изучения наследственности в биологии и эволюции.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2026-05-10T03:45:19Z</dcterms:created>
  <dcterms:modified xsi:type="dcterms:W3CDTF">2026-05-10T03:45:19Z</dcterms:modified>
</cp:coreProperties>
</file>