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вокруг нас каждый день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живёт в книгах, сообщениях и даже на упаковке.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нужен второкласснику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читать задания, узнавать новости, писать записки и объяснять свои мысли. На уроке мы научимся быстро находить главное и сами составлять короткие связные тексты.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текст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— это несколько предложений, которые связаны между собой по смыслу и рассказывают об одном и том же.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текста всегда есть тема и главная мысль. Благодаря им читатель понимает, о чём говорится и что важно запомнить.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предложения не связаны, то это не текст, а просто набор отдельных фраз. Они живут рядом, но не дружат.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утро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тихо падает снег, а во дворе блестят белые дорожки. Такой текст легко узнать по картинке: она подскажет, что речь идёт о зиме, холоде и первых снежинках.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маленький помощник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мальчиком сидит пушистый щенок и ждёт игры. По изображению сразу понятно, что текст может быть о питомце, заботе и радостных домашних делах, которые делают день теплее.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может быть текст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построен из трёх частей, читателю легче заметить главное и не потерять смысл.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модель построения текста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текста — начало, основная часть и конец — помогают автору передать главную мысль понятно.
</a:t>
            </a:r>
            <a:endParaRPr lang="en-US" sz="1809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в тексте дружат между собой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предложение задаёт начало мысли, а следующее уточняет её. Так читатель не теряется и спокойно идёт дальше, как по ровной дорожке.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предложения помогают понять, кто что сделал, где это произошло и чем всё закончилось. Без такой связи текст распадается, как рассыпавшиеся кубики.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предложения дружили, они используют общие слова, замену имён и подходящий порядок. Тогда текст звучит гладко, а не прыгает, как мячик.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текст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 построения короткого связного текста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8773" y="1592249"/>
            <a:ext cx="832125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96012" y="1592249"/>
            <a:ext cx="713250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25112" y="1592249"/>
            <a:ext cx="951000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текста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 точный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заголовок сразу подсказывает тему текста. Он не должен быть слишком длинным: лучше назвать главное так, чтобы читатель захотел открыть историю.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догадаться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заголовку можно предположить, о чём пойдёт речь ещё до чтения. Это маленькая подсказка, которая экономит время и включает любопытство.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придумать самому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текста про прогулку подойдут названия вроде «Поход в парк» или «Первые снежинки». Заголовок должен быть ясным, как табличка на двери.
</a:t>
            </a:r>
            <a:endParaRPr lang="en-US" sz="111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помогают не повторяться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повторять одно и то же имя, в тексте используют слова он, она, они. Так речь становится аккуратнее и приятнее для чтения.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частями помогают строить слова сначала, потом, затем, поэтому, рядом. Они показывают порядок событий и делают мысль ровной.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подобраны удачно, текст звучит естественно. Читателю легче понять, кто действует, что произошло и почему всё случилось именно так.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Абзацы в тексте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абзац начинает новую маленькую часть рассказа. В нём обычно появляется первая мысль, а потом она постепенно раскрывается. Так читать намного удобнее.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мысль меняется, начинается следующий абзац. Он помогает не запутаться и быстро найти нужное место, будто каждая часть текста лежит на своей полке.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03143"/>
            <a:ext cx="462878" cy="462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37064" y="3220925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28704" y="2072474"/>
            <a:ext cx="350863" cy="467818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тексты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помогает представить предмет, человека или животное. В нём называют признаки: цвет, размер, настроение, внешность. Такой текст словно рисует словами, поэтому его легко вообразить.
</a:t>
            </a:r>
            <a:endParaRPr lang="en-US" sz="1263" dirty="0"/>
          </a:p>
        </p:txBody>
      </p:sp>
      <p:sp>
        <p:nvSpPr>
          <p:cNvPr id="13" name="Text 3"/>
          <p:cNvSpPr txBox="1"/>
          <p:nvPr/>
        </p:nvSpPr>
        <p:spPr>
          <a:xfrm>
            <a:off x="2140953" y="35863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рассказывает о событиях по порядку: сначала, потом, потом ещё и в конце. Оно похоже на маленькое путешествие, где важно не потерять ни одного шага.
</a:t>
            </a:r>
            <a:endParaRPr lang="en-US" sz="1263" dirty="0"/>
          </a:p>
        </p:txBody>
      </p:sp>
      <p:sp>
        <p:nvSpPr>
          <p:cNvPr id="14" name="Text 4"/>
          <p:cNvSpPr txBox="1"/>
          <p:nvPr/>
        </p:nvSpPr>
        <p:spPr>
          <a:xfrm>
            <a:off x="5774703" y="24392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объясняет, почему что-то происходит, и помогает сделать вывод. В таком тексте автор не только сообщает факт, но и показывает свою мысль и её доказательства.
</a:t>
            </a:r>
            <a:endParaRPr lang="en-US" sz="12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выписать только самые важные слова, текст становится понятнее и короче в памяти. Это удобно при чтении, пересказе и подготовке ответа.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3–5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слов обычно достаточно, чтобы быстро уловить смысл текста.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текста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Определяем тему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текст и понимаем, о чём он. Это помогает не смешивать разные мысли и выбрать главное направление плана.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Находим части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замечаем, где начинается новая мысль, событие или пример. Каждая часть будущего плана соответствует одной смысловой части текста.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Записываем короткие пункты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формулируем 3–5 ясных пунктов. Они должны быть короткими, понятными и помогать быстро вспомнить содержание.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Проверяем пересказ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пробуем пересказать текст по плану. Если ничего не забыто и всё звучит по порядку, план составлен удачно.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как внимательные исследователи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оставил след на снегу?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Катя вышла во двор и заметила на снегу маленькие следы. Сначала она подумала о кошке, но потом увидела кормушку и поняла, что прилетали птицы. Внимательное чтение помогает замечать такие подсказки и не торопиться с выводами.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письма из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мальчик получил письмо, но не сразу понял, кто его отправил. Он перечитал строки ещё раз, нашёл имя в конце и заметил важную деталь в начале. Когда читаешь медленно и вдумчиво, смысл становится яснее.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к короткому и ясному тексту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создании небольшого текста на уроке русского языка.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тексту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слишком много одинаковых слов, читать его скучно и трудно. Лучше заменить повтор местоимением, синонимом или другим подходящим словом.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мысли прыгают с одного на другое без порядка, текст распадается. Сначала должно быть начало, потом основная часть, а затем понятный конец.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и запутанные предложения утомляют читателя. Короткие фразы с ясной связью делают текст более аккуратным и удобным для понимания.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словах и знаках препинания могут изменить смысл или остановить чтение. Поэтому текст нужно обязательно перечитать и исправить неточности.
</a:t>
            </a:r>
            <a:endParaRPr lang="en-US" sz="8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тетради, в дневнике, везде вокруг нас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 школьных делах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дневнике, в объявлении и в учебнике текст помогает ничего не забыть. Он сообщает правило, задание или важную новость так, чтобы всё было понятно.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 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от родителей, записка другу или список покупок тоже являются текстом. Даже короткая фраза должна быть ясной, точной и вежливой.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понимать чужой текст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тему текста и задай себе вопрос: о чём здесь говорится? Это помогает сразу увидеть, к какой теме относятся все предложения.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выдели главную мысль и ключевые слова. Они подскажут, что в тексте самое важное, кто действует, где происходит событие и что происходит.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проверь начало, середину и конец. Так легче заметить последовательность событий и понять, к чему автор подводит читателя.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текст хорошим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текст имеет понятную тему и одну главную мысль. Читатель не теряется и быстро понимает, о чём идёт речь.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в нём связаны между собой, а слова подобраны точно. Из-за этого текст звучит ровно, как аккуратно собранный конструктор без лишних деталей.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хочется легко пересказать содержание своими словами. Если это получается, значит, текст удался и с ним приятно работать.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0000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— наш помощник каждый день
</a:t>
            </a:r>
            <a:endParaRPr lang="en-US" sz="3012" dirty="0"/>
          </a:p>
        </p:txBody>
      </p:sp>
      <p:sp>
        <p:nvSpPr>
          <p:cNvPr id="7" name="Text 1"/>
          <p:cNvSpPr txBox="1"/>
          <p:nvPr/>
        </p:nvSpPr>
        <p:spPr>
          <a:xfrm>
            <a:off x="2581800" y="1248387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узнавать, объяснять, запоминать и делиться мыслями. Чем внимательнее мы читаем и аккуратнее пишем, тем проще понимать друг друга и выражать себя красиво.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2026-05-21T21:21:38Z</dcterms:created>
  <dcterms:modified xsi:type="dcterms:W3CDTF">2026-05-21T21:21:38Z</dcterms:modified>
</cp:coreProperties>
</file>