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числа 2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Парами считать легко: узнаём первый шаг таблицы умножения.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2 встречается каждый день: в парах, в движении и в знакомых предметах.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Двойка вокруг нас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2 × 3 показывает три одинаковые группы, и в каждой группе по два предмета. Это удобно читать как короткое повторяющееся сложение.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2 × 3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начальной школе важно заметить: множители показывают количество групп и сколько предметов лежит в каждой из них.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можно заменить записью 2 + 2 + 2. Так видно, что умножение помогает не писать одно и то же число много раз.
</a:t>
            </a:r>
            <a:endParaRPr lang="en-US" sz="9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предметов вокруг нас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обуви, варежек или носков всегда состоит из двух одинаковых предметов. Поэтому число 2 легко запоминается через знакомые вещи из жизни.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картинках можно показать яблоки, карандаши или кубики по два. Такие изображения помогают быстро увидеть, что двойка любит дружить с парами.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берём 4 одинаковые группы, затем складываем по 2 предмета в каждой.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получается 2 × 4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101" y="2013314"/>
            <a:ext cx="267098" cy="3052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0349" y="2013314"/>
            <a:ext cx="305255" cy="30525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7198" y="2013314"/>
            <a:ext cx="228941" cy="30525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 умножение связаны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Повторяющееся сложение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складываются одинаковые числа, умножение записывает их короче. Вместо длинной цепочки одинаковых слагаемых появляется одна удобная запись.
</a:t>
            </a:r>
            <a:endParaRPr lang="en-US" sz="1321" dirty="0"/>
          </a:p>
        </p:txBody>
      </p:sp>
      <p:sp>
        <p:nvSpPr>
          <p:cNvPr id="13" name="Text 3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шаг за другим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на 2 каждый следующий ответ получается, если к предыдущему прибавить ещё два. Так легче заметить порядок и не сбиться.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пример решён, его можно прочитать как сложение одинаковых частей. Это помогает убедиться, что ответ получился верно и без спешки.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идут через 2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шагов и хлопков
</a:t>
            </a:r>
            <a:pPr algn="l" indent="0" marL="0">
              <a:lnSpc>
                <a:spcPct val="100000"/>
              </a:lnSpc>
              <a:buNone/>
            </a:pPr>
            <a:r>
              <a:rPr lang="en-US" sz="45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двойками похож на хлопки или шаги: раз, два, раз, два. Такой ритм помогает запомнить ответы и увидеть, что между ними всегда один и тот же промежуток.
</a:t>
            </a:r>
            <a:endParaRPr lang="en-US" sz="1278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Лестница из ответов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записывать результаты подряд, получается ровная лестница: 2, 4, 6, 8, 10, 12. Каждый следующий шаг одинаковый, поэтому счёт идёт спокойно и без сюрпризов.
</a:t>
            </a:r>
            <a:endParaRPr lang="en-US" sz="1202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Дорожка без пропусков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дорожке с отметками по 2 числа стоят ровно и последовательно. Это удобно для устного счёта: не надо думать долго, достаточно двигаться вперёд одним и тем же шагом.
</a:t>
            </a:r>
            <a:endParaRPr lang="en-US" sz="12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ответов нужно запомнить в таблице до 2 × 10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умножения на 2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быстро считать в задачах, устно и без лишних пауз.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ответы в таблице на 2 — чётные. Их можно разделить на две равные части, и остатка не будет, как в аккуратно разложенных парах.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примере на 2 вдруг получилось нечётное число, это сигнал проверить решение ещё раз. Возможно, где-то пропущен шаг или перепутан счёт.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самопроверки очень удобен для второклассника: он простой, быстрый и помогает заметить ошибку ещё до сдачи работы.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Чётные числа помогают проверять ответ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4094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одинаковые группы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761752" y="71136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3 пары карандашей, удобно считать не по одному, а сразу парами. Получается 2 × 3 = 6, и ответ находится быстро и без путаницы.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61752" y="3020455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 же самое работает с яблоками, варежками и другими одинаковыми наборами. Когда группы одинаковые, умножение на 2 становится настоящим помощником в счёте.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4094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094456"/>
            <a:ext cx="1365661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Начинаем с нуля и делаем первый шаг на 2. Так легко увидеть, как счёт двигается вперёд без пропусков.
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1919435" y="2094456"/>
            <a:ext cx="1365661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первого прибавления получается 2. Это первая остановка в счёте двойками и первая пара в ряду.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452628" y="2094456"/>
            <a:ext cx="1365661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+2 — и мы получаем 4. Ряд растёт ровно, как ступеньки, по одной одинаковой мере.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224909" y="2094456"/>
            <a:ext cx="1365661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 даёт 6. Здесь особенно заметно, что каждое новое число получается добавлением одной и той же двойки.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7041334" y="2094456"/>
            <a:ext cx="1365661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8, 10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Продолжаем счёт до 8 и 10. Такой ритм помогает запомнить таблицу на 2 и не сбиться в задании.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двойками на числовом ряду
</a:t>
            </a:r>
            <a:endParaRPr lang="en-US" sz="2000" dirty="0"/>
          </a:p>
        </p:txBody>
      </p:sp>
      <p:sp>
        <p:nvSpPr>
          <p:cNvPr id="15" name="Text 6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подходит для коротких заданий, устного счёта и самопроверки в 2 классе.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пример на 2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задаче про 2 корзины с 5 яблоками в каждой удобно сначала увидеть две одинаковые группы, а потом быстро назвать общий результат — 10 яблок.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задаче есть 2 ряда по 4 стула, ребёнок может считать не по одному, а сразу парами. Так ответ 8 находится без лишних повторов.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двух коробках лежит по 3 карандаша, умножение помогает заменить длинный пересчёт короткой записью. Получается 6 карандашей, и ответ легко проверить.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задачи учат замечать одинаковые наборы в условии. Чем быстрее ребёнок видит пары, тем проще ему решать примеры и не терять время.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коротких задач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Двойка в движении и ритме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через 2 удобно сопровождать хлопками, шагами или прыжками. Ритм становится почти музыкальным: 2, 4, 6, 8 звучат как ровный и бодрый марш.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движение показывать на картинке, математика перестаёт казаться сухой. Такой способ помогает младшим школьникам запоминать таблицу спокойнее, а иногда даже с улыбкой.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путают порядок чисел в записи, хотя ответ остаётся тем же. Полезно помнить, что 2 и 3 можно читать в любом порядке.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появляется, если предметы в условии не образуют одинаковые группы. Тогда умножение использовать нельзя, и сначала нужно внимательно разложить всё по парам.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примерах на 2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— пропуск шага в счёте: 2, 4, 6, 8, 10. Если сбиться хотя бы один раз, ответ сразу «убегает» в сторону.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таблице на 2 помогает заметить неточность быстро и без паники. Это почти как маленький детективный фонарик для примеров.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в обоих примерах, потому что порядок множителей не меняет результат.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перестановки множителей в умножении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двойка и пятёрка меняются местами, итог остаётся прежним. Это удобно для проверки и помогает быстрее запоминать простые примеры.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525312"/>
            <a:ext cx="3889948" cy="32935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3933" y="3683547"/>
            <a:ext cx="3893693" cy="1136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Хорошо работают карточки с примерами и ответами. Ребёнок видит задание, быстро называет результат и сразу проверяет себя, не успевая заскучать.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выучить таблицу на 2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3933" y="1861836"/>
            <a:ext cx="3893693" cy="1136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Полезно повторять примеры вслух и считать парами: 2, 4, 6, 8. Короткие тренировки по нескольку минут лучше одного длинного и утомительного занятия.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838" y="1602394"/>
            <a:ext cx="277578" cy="317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2023" y="1602393"/>
            <a:ext cx="277579" cy="3172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380" y="3343740"/>
            <a:ext cx="306494" cy="2451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9859" y="3304813"/>
            <a:ext cx="201906" cy="3230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пригодится умножение на 2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коробки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каждой коробке лежит одинаковое количество предметов, умножение на 2 помогает сразу найти общий результат без долгого пересчёта по одному.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варежек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Вещи, которые всегда бывают по две, удобно считать парами. Это делает задачу понятной и напоминает, что двойка любит порядок и симметрию.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Колёса велосипеда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предметы идут одинаковыми группами, число 2 встречается очень часто. Такие примеры помогают увидеть математику в знакомых вещах вокруг.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и игры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счёта шагами или прыжками двойка помогает держать ритм. Это полезно на уроке, в игре и в тренировке устного счёта.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 по теме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ответ получается 8, 12 или 18, значит, пример на 2 решён верно. Быстрая проверка помогает не перепутать шаг и спокойно закончить задание.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 сложение и умножение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 заменить умножение одинаковым сложением: 2 + 2 + 2 = 2 × 3. Такой способ показывает, откуда берётся ответ, и делает проверку понятной.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365" y="262328"/>
            <a:ext cx="4078020" cy="476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200" cy="37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2: просто, быстро, понятно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2 учит считать парами, видеть одинаковые группы и проверять ответы по чётности. Если помнить таблицу и ритм двойки, задачи решаются заметно легче.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2026-05-20T15:47:18Z</dcterms:created>
  <dcterms:modified xsi:type="dcterms:W3CDTF">2026-05-20T15:47:18Z</dcterms:modified>
</cp:coreProperties>
</file>