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этапы эволюции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от древних гоминин к Homo sapiens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человека изучают по разным источникам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человека восстанавливают по костям, черепам, стоянкам, орудиям и ДНК. Эти данные дополняют друг друга и позволяют увидеть не только строение, но и образ жизни древних популяций.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среди приматов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и семейство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отряду Приматы и семейству Гоминиды. Это означает общность происхождения с человекообразными обезьянами и наличие набора признаков, сформировавшихся ещё до появления рода Homo.
</a:t>
            </a:r>
            <a:endParaRPr lang="en-US" sz="76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линий человека и шимпанзе произошло примерно 6–7 миллионов лет назад. Именно после этого начался самостоятельный путь эволюции гоминин, ведущий к прямохождению и усложнению поведения.
</a:t>
            </a:r>
            <a:endParaRPr lang="en-US" sz="79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приматов характерны хватательная кисть, ногти вместо когтей, стереоскопическое зрение и развитый мозг. Эти особенности повышали точность движений, ориентирование и способность к обучению в группе.
</a:t>
            </a:r>
            <a:endParaRPr lang="en-US" sz="820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период взросления позволял дольше учиться у взрослых, осваивать пищевое поведение и социальные навыки. Такое развитие стало важной основой для передачи опыта между поколениями.
</a:t>
            </a:r>
            <a:endParaRPr lang="en-US" sz="809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будущих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ловких рук, хорошего зрения и сложного мозга создала предпосылки для дальнейших биологических и культурных изменений, которые вывели линию человека за пределы обычной адаптации приматов.
</a:t>
            </a:r>
            <a:endParaRPr lang="en-US" sz="7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прямохождению как важнейший этап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появление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сформировалось раньше заметного увеличения мозга и стало ключевой особенностью линии человека. Оно изменило весь облик тела и повлияло на способ передвижения и взаимодействия со средой.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рук сделало возможными перенос пищи, детёнышей и простых орудий. Это усилило роль манипуляций предметами и создало предпосылки для более сложной трудовой деятельности.
</a:t>
            </a:r>
            <a:endParaRPr lang="en-US" sz="708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поза давала лучший обзор над высокой травой и помогала раньше замечать опасность или добычу. Кроме того, двуногая походка уменьшала перегрев тела на открытых пространствах.
</a:t>
            </a:r>
            <a:endParaRPr lang="en-US" sz="70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отражается в строении таза, позвоночника и стопы. Именно поэтому реконструкции Australopithecus afarensis так важны: они показывают, как тело приспосабливалось к постоянной ходьбе на двух ногах.
</a:t>
            </a:r>
            <a:endParaRPr lang="en-US" sz="7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поэтапно менялись строение, мозг и поведение древних людей.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гоминин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ранних двуногих форм к современному человеку прослеживаются рост мозга, усложнение орудий и усиление роли культуры.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 сравнительной антропологии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 — ранние двуногие предки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африканская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в Африке примерно 4,2–2 миллиона лет назад. Они занимают важное место в эволюции, поскольку показывают ранний этап перехода к человеческому типу передвижения.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этих гоминин был сравнительно небольшим, а объём мозга составлял около 400–500 см³. По строению они ещё заметно отличались от более поздних представителей рода Homo.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Двуногая, но не полностью наземная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уже ходили на двух ногах, но сохраняли длинные руки и хорошо лазали по деревьям. Такая комбинация признаков помогала им использовать сразу несколько способов передвижения.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рацион включал растительную пищу, плоды и, вероятно, мелкие животные ресурсы. Гибкость питания повышала выживаемость в меняющихся природных условиях и делала их менее зависимыми от одного источника пищи.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сопровождался усложнением поведения и социальных связей, но происходил неравномерно у разных ветвей.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 предков человека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очевидна: у более поздних гоминин мозг в среднем крупнее, однако эволюция шла не по прямой линии.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палеоантропологические оценки объёма эндокрана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начало систематического изготовления орудий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представитель Homo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существовал примерно 2,4–1,4 миллиона лет назад. Его часто рассматривают как одного из первых представителей рода Homo, поскольку он уже сочетал новые поведенческие и анатомические черты.
</a:t>
            </a:r>
            <a:endParaRPr lang="en-US" sz="83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каменные 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вида характерны орудия олдувайской культуры: отщепы, галечные рубила и режущие края. Они были простыми по форме, но значительно расширяли возможности добычи и обработки пищи.
</a:t>
            </a:r>
            <a:endParaRPr lang="en-US" sz="860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инструменты использовали для разделки мяса, обработки растений и дробления костей. Это позволяло получать больше питательных веществ и эффективнее использовать доступные ресурсы среды.
</a:t>
            </a:r>
            <a:endParaRPr lang="en-US" sz="831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устойчивых приёмов изготовления орудий свидетельствует о росте способности к обучению и адаптации. Такой этап стал важным шагом от случайного использования предметов к осознанной технологии.
</a:t>
            </a:r>
            <a:endParaRPr lang="en-US" sz="8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древнейшие технологии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выбора сырья к передаче навыка внутри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 выход за пределы Африки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жил примерно 1,9 миллиона — 150 тысяч лет назад. Он стал одним из самых устойчивых и успешных видов раннего человека, существовавших на протяжении огромного отрезка времени.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 Евразии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вид первым широко вышел за пределы Африки и освоил Евразию. Его находки известны в разных природных зонах, что говорит о высокой приспособляемости к меняющимся условиям.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совершенные 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Homo erectus характерны более сложные рубила и более уверенное использование каменных технологий. Это указывает на развитие планирования действий и лучшую координацию труда внутри группы.
</a:t>
            </a:r>
            <a:endParaRPr lang="en-US" sz="69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телосложение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Вероятное использование огня и увеличение размеров тела помогали выживанию в новых регионах. Такие особенности расширяли пищевые и климатические возможности древних людей и поддерживали дальнейшие миграции.
</a:t>
            </a:r>
            <a:endParaRPr lang="en-US" sz="6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питание и выживание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 древним людям переживать холодные ночи, уменьшал риск нападения хищников и делал стоянки более защищёнными. Возможность поддерживать безопасное пространство вокруг лагеря стала важным шагом в освоении новых территорий.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доступная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 размягчала мясо, корни и клубни, облегчая их пережёвывание и переваривание. Это повышало калорийную отдачу пищи и позволяло получать больше энергии из тех же ресурсов.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развития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питательная и легче усвояемая пища поддерживала высокие энергетические затраты организма. Со временем это создавало предпосылки для увеличения мозга и сокращения массивности челюстного аппарата.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сред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расширил границы обитания человека: он помог выживать в более холодных регионах, освещал вечернюю деятельность и укреплял общинную жизнь. Так выживание всё теснее связывалось с коллективным опытом.
</a:t>
            </a:r>
            <a:endParaRPr lang="en-US" sz="8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 жизнь в ледниковой Европе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≈400 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неандертальцы в Европе и Западной Азии. Их телосложение становится мощным, а строение тела хорошо приспособлено к холодному климату.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живут в суровых условиях, используют огонь и мустьерские орудия, охотятся на крупных животных и организуют коллективную защиту и добычу пищи.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показывают, что в общинах помогали больным и пожилым людям. Это говорит о развитых социальных связях и взаимной поддержке.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≈40 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исчезают как самостоятельная популяция, но часть их наследственности сохраняется у современных людей, главным образом за пределами Африки.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были близки по строению и образу жизни, но отличались масштабом расселения и уровнем культурной гибкости. Различия особенно заметны в символическом поведении и способности к дальним миграциям.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sapiens и неандертальцев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не уступали людям по объёму мозга, но Homo sapiens оказался более универсальным и лучше приспособленным к разнообразным условиям.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палеоантропологическим данным; возраст и морфологические оценки — по общепринятым научным реконструкциям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и символическое мышление
</a:t>
            </a:r>
            <a:endParaRPr lang="en-US" sz="1735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сделала передачу опыта точнее и быстрее. Люди могли объяснять действия, обсуждать планы и обучать молодых членов группы не только через подражание, но и через слова.
</a:t>
            </a:r>
            <a:endParaRPr lang="en-US" sz="720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росписи и ритуалы показывают способность придавать предметам и действиям особый смысл. Символы помогали объединять людей, закреплять общие представления и передавать традиции между поколениями.
</a:t>
            </a:r>
            <a:endParaRPr lang="en-US" sz="720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 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сформировался в Африке около 300 тысяч лет назад. Это был не просто новый биологический тип, а вид, чьи поведенческие возможности быстро усложнялись вместе с культурой.
</a:t>
            </a:r>
            <a:endParaRPr lang="en-US" sz="720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кооперации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Символическое мышление усилило сотрудничество: люди лучше координировали действия, распределяли роли и накапливали знания. Именно это стало важным преимуществом Homo sapiens в борьбе за выживание.
</a:t>
            </a:r>
            <a:endParaRPr lang="en-US" sz="7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современного человека по планете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данных палеоантропологии, археологии и генетики.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телосложение, мозг, ареал и культурные навыки на разных этапах эволюции человека.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человека и их признаки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 — рост мозгового объёма, усложнение поведения и расширение ареала. Биологические изменения всё теснее сочетались с культурными достижениями.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палеоантропологии и археологии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следы древних скрещиваний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древней ДНК в современном геноме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древней ДНК показало, что Homo sapiens скрещивался с неандертальцами, а в отдельных регионах — и с денисовцами. У многих людей вне Африки сохранилась заметная доля неандертальского наследия, что можно увидеть на схеме общего генетического дерева.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линия, а сеть контактов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изменили представление об эволюции человека. Вместо простой цепочки видов учёные видят сложную систему встреч, обмена генами и частичного смешения популяций, где фрагменты древней ДНК стали частью истории современного человека.
</a:t>
            </a:r>
            <a:endParaRPr lang="en-US" sz="1015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стал биосоциальным видом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задала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Прямохождение, развитие мозга и кисти создали физиологические возможности для труда, общения и совместной жизни. Однако сами по себе эти признаки не объясняют успех человека без социальной организации.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собирательство и защита стоянок требовали согласованных действий. Разделение задач между членами группы повышало шансы на выживание и делало коллектив сильнее отдельного человека.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накопление опыта дополняли наследственность и ускоряли развитие общества. Благодаря культуре знания не исчезали вместе с поколением, а становились основой дальнейшего прогресса.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нормы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позволил передавать сведения о добыче, опасности и правилах поведения. Нормы внутри группы снижали конфликты и помогали сохранять порядок даже в сложных и нестабильных условиях.
</a:t>
            </a:r>
            <a:endParaRPr lang="en-US" sz="11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менялся неоднократно, поэтому выживали те группы, которые быстрее приспосабливались к новым условиям, меняли маршруты, питание и способы добычи ресурсов.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ускорявшие эволюцию человека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Эволюцию человека ускоряло сочетание внешнего давления среды и внутреннего культурного развития. Особенно важны были адаптация, кооперация и передача опыта.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антропологии и археологии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от биологии к культуре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 показывает, что успех вида обеспечили не один признак, а их сочетание: прямохождение, мозг, труд, речь и культура. Именно взаимодействие биологии и общества сделало Homo sapiens универсально приспосабливаемым видом.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2026-06-01T20:38:45Z</dcterms:created>
  <dcterms:modified xsi:type="dcterms:W3CDTF">2026-06-01T20:38:45Z</dcterms:modified>
</cp:coreProperties>
</file>