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организмов: современное значение и основные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систематику — основу понимания эволюции и биоразнообразия на Земле.
</a:t>
            </a:r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25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биологической систематики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изучает классификацию и связи организмов. От Аристотеля и Линнея до современных молекулярных методов она эволюционирует, углубляя научные знания и образование.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систематика: ключевые понятия и различия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— распределение живых организмов по группам на основе общих признаков и различий для удобства изучения и понимания.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— наука, изучающая теоретические основы классификации и эволюционные взаимосвязи между организмами на разных уровнях.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структурируют знания о жизни на планете, организуя множество видов в понятные и взаимосвязанные категории.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систематики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принцип отражает происхождение организмов, их исторические изменения и развитие во времени по линиям наследования.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принцип учитывает внешние и внутренние анатомические признаки для группы организмов на основе их строения и формы.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принцип основывается на наследственных характеристиках и молекулярных маркерах, выявляя родство и различия на уровне генома.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иерархии: основные ранги в биологической систематике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 — высший таксономический ранг, объединяющий крупные группы организмов с фундаментальными различиями, например, Эукариоты и Прокариоты.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(отдел) и класс уточняют классификацию, объединяя родственные организмы с схожими особенностями строения и функций.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семейство, род и вид — нижние уровни иерархии, где вид — базовая единица, объединяющая близкородственные особи с общими признаками.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включает организмы с общими признаками, например, Растения или Животные, представляя более узкие категории внутри домена.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и критерии его выделения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опирается на стабильные внешние и внутренние признаки, позволяющие отличать один вид от другого.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 базируется на репродуктивной изоляции, когда особи одного вида способны скрещиваться и приносить плодородное потомство.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выделяет виды на основе уникальных отличий в структуре ДНК, подтверждающих их самостоятельность и генетическую изоляцию.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Бинарная номенклатура и международные стандарты наименования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Бинарная номенклатура Линнея состоит из двух латинских слов: название рода и видового эпитета, пример — Canis lupus для волка.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кодексы ботанической и зоологической номенклатур обеспечивают единые правила наименования, предотвращая путаницу.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Унифицированная система позволяет ученым всего мира точно и однозначно идентифицировать виды, облегчая коммуникацию и исследования.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биологических систем классификации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 Вёзе предлагает деление жизни на три домена с учетом молекулярных данных, что отражает сложные эволюционные связи и увеличивает точность классификации.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системы включали две группы — растения и животных, что ограничивало разнообразие, учитываемое учеными. Позже система Уиттакера расширила классификацию до пяти царств.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 классических научных трудов, XX-XXI вв.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количества таксонов в классификационных 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царств увеличивалось с развитием научных методов, отражая всё более детальное понимание биоразнообразия.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учитывают молекулярные данные, позволяя выделять новые таксоны и уточнять эволюционные связи.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Монофилия: основа современной систематики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монофилии способствует точности систематики, избегая искажений, свойственных другим типам группировок.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Монофилия определяется как группа организмов, включающая общего предка и всех его потомков, отражая истинные эволюционные связи.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Монофилетические таксоны, такие как класс Млекопитающие или отдел Цветковые растения, служат фундаментом для построения классификаций и филогенетических деревьев.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Парафилия: значение и ограничения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Парафилетические группы включают общего предка и не всех его потомков, что затрудняет точное отображение эволюционных связей между организмами.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рептилии, которые не учитывают птиц, хотя последние эволюционно происходят от тех же предков, что вызывает путаницу в классификации.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парафилии отмечают удобство такого деления в обучении и сохранение исторических традиций систематики.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указывают, что парафилетические таксоны искажают филогенетическую картину и мешают понимать истинные эволюционные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Полифилия: ошибки эволюционного подхода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Полифилетические группы объединяют организмы без общего предка по внешним сходствам, появившимся независимо, что противоречит принципам эволюционной биологии.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пример — водные млекопитающие и рыбы, имеющие сходный обтекаемый облик, но не близкое родство, что затрудняет изучение их эволюционной истории.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Полифилия искажает понимание дивергенции и затрудняет построение правильных эволюционных деревьев, ограничивая научную точность систематики.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в современной систематике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систематика использует анализ нуклеотидных и аминокислотных последовательностей для выявления родственных связей и точного построения таксонов.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пересмотрели классификацию многих групп, выделили археи как отдельный домен и способствовали развитию биотехнологий и медико-биологических исследований.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и филогенетические деревья: инструменты изучения эволюции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изучает историю возникновения и развития видов, раскрывая эволюционные связи между организмами через анализ общих предков и ветвлений в эволюционном дереве.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филогенетики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приматов показывает близкое родство человека, шимпанзе и горилл, помогая понять этапы эволюционного разделения этих видов и их общие черты.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деревья приматов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построения филогенетических деревьев применяются морфологический анализ и молекулярные данные, что позволяет более точно воспроизвести эволюционные пути организмов.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построения деревьев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прокариоты без оформленного ядра, с клеточной стенкой из пептидогликана, что отличает их от других микроорганизмов и обеспечивает уникальный метаболизм.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структура бактерий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осуществляют фотосинтез, протеобактерии разнообразны по метаболизму, актинобактерии разлагают органику, играя ключевую роль в биогеохимических циклах.
</a:t>
            </a:r>
            <a:endParaRPr lang="en-US" sz="693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бактерий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веществ, биоконверсиях, служат патогенами, а также используются в биотехнологиях и медицине для диагностики и терапии.
</a:t>
            </a:r>
            <a:endParaRPr lang="en-US" sz="71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бактерий
</a:t>
            </a:r>
            <a:endParaRPr lang="en-US" sz="1292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Бактерии: строение, группы, роль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Археи: уникальная ветвь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имеют уникальные эфирные липиды в мембранах и не содержат пептидогликана, что обеспечивает им жизнеспособность в экстремальных условиях и отличает их от бактерий.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архей от бактерий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обитают в горячих источниках, кислых болотах и соляных озёрах, участвуют в круговороте азота, серы и метаногенезе, что важно для экосистем и исследований происхождения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среды и биохимия архей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отличаются наличием оформленного ядра и мембранных органоидов, таких как митохондрии и пластиды, обеспечивающих различные биохимические функции.
</a:t>
            </a:r>
            <a:endParaRPr lang="en-US" sz="675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 эукариот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эукариот входят растения, грибы, животные и протисты, каждый из которых имеет уникальные морфологические и функциональные особенности.
</a:t>
            </a:r>
            <a:endParaRPr lang="en-US" sz="776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эукариот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фотосинтезируют, грибы разлагают органику сапротрофно, животные обладают подвижностью и сложным поведением, формируя разнообразие биосферы.
</a:t>
            </a:r>
            <a:endParaRPr lang="en-US" sz="698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
</a:t>
            </a:r>
            <a:endParaRPr lang="en-US" sz="1224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Эукариоты: строение, царства,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134061"/>
            <a:ext cx="4663800" cy="28753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биология: учебники и научные обзоры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доменов: Бактерии, Археи, Эукариоты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трёх доменов жизни, включая структуру клетки, состав стенки, размеры, количество видов и примеры представителей.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клеточной организации и метаболических особенностей отражает эволюционную уникальность каждого домена.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таксономии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диагностика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точно определять патогенные микроорганизмы, что важно для своевременного лечения и контроля инфекционных заболеваний.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сортов и видов растений способствует разработке устойчивых к болезням и климату культур, повышая урожайность и качество продукции.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используется при создании ферментативных препаратов и пробиотиков, улучшая эффективность и безопасность биотехнологических продуктов.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биоразнообразия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инвазивных видов позволяет предотвращать их распространение и сохранять природные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систематика: пути развития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продолжает развиваться, объединяя эволюционные принципы и молекулярные методы, что усиливает её роль в науке, медицине и производстве, открывая новые возможности для будущих исследований.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2026-05-10T08:56:40Z</dcterms:created>
  <dcterms:modified xsi:type="dcterms:W3CDTF">2026-05-10T08:56:40Z</dcterms:modified>
</cp:coreProperties>
</file>