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Тәмамлык: что это такое и зачем он нужен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Тәмамлык помогает сразу понять, к чему относится действие в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тәмамлык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встречается в татарских текстах очень часто. Если уметь находить тәмамлык, предложение легче понимать, читать без догадок и строить коротко, точно и красиво.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тәмамлык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Тәмамлык всегда связан со сказуемым. Он показывает, на какой предмет направлено действие, поэтому рядом с глаголом его искать особенно удобно.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такой вопрос и уточняет действие, значит, это тәмамлык. Он делает предложение более точным и понятным.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нему можно задать вопросы, которые подсказывают связь со сказуемым: кого? чего? кому? чему? о ком? о чём?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тәмамлык в предложении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сказуемое. Потом от него задают вопрос: кого? что? кому? чему? Так сразу становится ясно, какое слово связано с действием. 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«Мин китап укыйм». Сначала находим сказуемое укыйм, затем спрашиваем что? Ответ — китап. Значит, это тәмамлык, а не случайное слово рядом.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вопросы отвечает тәмамлык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задают вопросы о ком? о чём?. Они помогают увидеть, о каком предмете говорится в предложении. Это особенно полезно при чтении текста.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тәмамлык отвечает на вопросы кого? что?. Эти вопросы показывают, какой предмет прямо связан с действием и помогает понять смысл предложения.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бывают вопросы кому? чему?. Они подсказывают, кому адресовано действие или к чему оно относится. Это тоже признак тәмамлык.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вопрос подходит по смыслу и связан со сказуемым, слово можно считать тәмамлык. Проверка вопросом — верный школьный помощник, почти как лупа для предложения.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тәмамлык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тәмамлык делает речь точной. Без него фраза часто звучит слишком коротко, а с ним сразу ясно, что именно читают, слушают или пишут.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тәмамлык называет предмет, на который действие направлено сразу и прямо. Он отвечает на вопросы кого? что? и обычно очень понятно связан с глаголом.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простые: китап укыйм, җыр тыңлыйбыз, хат язам. Во всех случаях видно, что действие обращено к конкретному предмету, а не к чему-то абстрактному.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Косвенный тәмамлык часто помогает уточнить, кому адресовано действие, о ком говорят или что обсуждают. Без него предложение стало бы заметно беднее.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пример: китап турында сөйләдек. Слово турында помогает понять, о чём идёт речь. Это тоже косвенный тәмамлык и важная часть смысла.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дустыма әйттем. Здесь действие направлено к другу, поэтому слово дустыма — косвенный тәмамлык. Связь есть, просто она не самая прямая.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Косвенный тәмамлык показывает предмет, который связан с действием не прямо, а через форму слова. Он отвечает на вопросы кому? чему? и похожие вопросы.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Косвенный тәмамлык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1890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бывают тәмамлык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тәмамлык выражается существительным. Такое слово называет предмет действия и легко связывается со сказуемым, если задать правильный вопрос.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роли тәмамлык может быть и местоимение. Оно заменяет имя предмета или лица, но по-прежнему отвечает на нужный вопрос и помогает действию.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тәмамлык — это словосочетание, а не одно слово. Оно может содержать зависимые слова и всё равно уточнять действие в предложении.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әниемнең китабы или кызыл алма. Главное не длина, а связь со сказуемым: если слово объясняет действие, оно подходит.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зависимыми словами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тәмамлык 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школьнику быстро проверить слово и не перепутать его с другими членами предложения.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татарском языке тәмамлык часто выражается словами в разных падежах. Окончание помогает увидеть, как слово связано с действием и какую роль играет в предложении.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форма слова подсказывает связь со сказуемым, найти тәмамлык становится проще. Это очень полезно при разборе предложений и чтении учебных текстов.
</a:t>
            </a:r>
            <a:endParaRPr lang="en-US" sz="139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менять форму. Поэтому школьнику важно смотреть не только на слово, но и на его окончание, вопрос и смысл всей фразы.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Тәмамлык и падежи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перед завтраком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мама просит достать из шкафа ложки, а я быстро нахожу их и ставлю на стол. Потом брату даю хлеб, а сам наливаю чай. В таких простых делах легко увидеть, на что направлено действие и какое слово помогает понять смысл точнее.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мы открыли тетради, взяли ручки и записали задание. Учительница объяснила новую тему, а мы внимательно слушали и отвечали. Каждый день в школе полон коротких фраз, где тәмамлык делает речь понятной и помогает не терять важную деталь.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во дворе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ребята обсуждали книгу, помогали друг другу и рассказывали о любимых играх. Кто-то показал мяч, кто-то позвал друга кататься. В обычном разговоре тәмамлык встречается почти незаметно, но именно он уточняет, о ком или о чём идёт речь.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в которых встречается тәмамлык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тәмамлык отличается от подлежащего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показывает, кто выполняет действие: человек, животное или предмет. Тәмамлык же называет того, на кого это действие направлено, поэтому у этих членов предложения разные роли.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перепутать их, нужно сначала найти, кто действует, а потом — что именно связано с действием. Такой простой шаг помогает даже в длинных предложениях, где слова стоят совсем рядом.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«Укучы китап укый» слово укучы — подлежащее, потому что именно ученик действует. Слово китап — тәмамлык, ведь оно отвечает на вопрос что? и связано с действием чтения.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тәмамлык отличается от обстоятельства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слову подходят вопросы времени, места, причины или образа действия, нужно искать обстоятельство. Если же слово называет предмет или лицо, связанное с действием, это уже тәмамлык.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Тәмамлык указывает на предмет действия и отвечает на вопросы кого? что? кому? о чём? Обстоятельство так не делает: оно сообщает, где, когда, как или почему происходит действие.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«Мин мәктәптә укыйм» слово мәктәптә отвечает на вопрос где? Значит, это обстоятельство места, а не тәмамлык, хотя оно тоже связано со сказуемым.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второстепенные члены без путаницы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шаг за шагом определить, чем является слово в предложении.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поиске тәмамлык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принимать обстоятельство за тәмамлык. Если слово отвечает на вопросы где? когда? как? почему?, оно не называет предмет действия, а сообщает дополнительные сведения.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считать тәмамлык любым словом рядом с глаголом. Но соседство ещё ничего не доказывает: нужно обязательно задать вопрос от сказуемого и проверить смысл предложения.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путать тәмамлык с подлежащим. Подлежащее называет того, кто действует, а тәмамлык показывает, на кого или на что направлено действие. Роли у них разные.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смотреть на форму слова. В татарском языке окончание часто подсказывает связь со сказуемым, поэтому полезно проверить и вопрос, и значение, и форму сразу.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Тәмамлык в коротких предложениях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предложении даже одно слово может заметно уточнить смысл. Фраза «Мин яздым» звучит общей, а «Мин хат яздым» уже показывает, что именно было написано.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особенно удобны для учеников: добавляется всего одно слово, а картина становится ясной. Тәмамлык работает как маленькая подсказка для слушателя и читателя — и это очень полезно.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2135" y="2192950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32135" y="3200400"/>
            <a:ext cx="28297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8885" y="2192950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28885" y="3200400"/>
            <a:ext cx="282975" cy="323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Тәмамлык в устной и письменной речи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тәмамлык помогает быстро понять, о чём говорит собеседник. Фраза становится точнее, и слушателю не приходится угадывать важную деталь.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у доски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отвечает полным предложением, тәмамлык помогает говорить ясно и уверенно. Мысль звучит не обрывком, а законченным сообщением.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тәмамлык делает предложение аккуратным и содержательным. С ним текст читается легче, потому что действие сразу связано с нужным предметом.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учебном тексте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заданиях тәмамлык помогает быстрее понять смысл фразы и найти нужную часть предложения. Это особенно важно, когда нужно разбирать текст без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«Мин китап укыйм» слово китап отвечает на вопрос что? и связано со сказуемым укыйм. Значит, это тәмамлык, потому что оно называет предмет действия.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«Укытучыны тыңладык» слово укытучыны обозначает, на кого направлено действие. Такие примеры удобно разбирать в классе: вопрос от сказуемого сразу подсказывает правильный ответ.
</a:t>
            </a:r>
            <a:endParaRPr lang="en-US" sz="1278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фразе «Әнигә булышам» слово әнигә отвечает на вопрос кому? и показывает, кому направлено действие. Здесь тоже есть тәмамлык, только косвенный, потому что связь выражена иначе.
</a:t>
            </a:r>
            <a:endParaRPr lang="en-US" sz="1323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разбора на уроке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полезна не только на уроке, но и в обычной речи. Чем лучше мы видим связь слов, тем легче понимать татарские предложения и строить свои.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Тәмамлык бывает прямым и косвенным. Прямой отвечает на вопросы кого? что?, а косвенный чаще связан с другими падежными формами и дополнительными вопросами.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тәмамлык, нужно задать вопрос от сказуемого. Чаще всего это вопросы кого? что? кому? чему? о ком? о чём? — они и ведут к нужному слову.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Тәмамлык называет предмет или лицо, на которое направлено действие. Он делает предложение точнее и помогает понять, что именно связано со сказуемым.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тәмамлык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Тәмамлык: маленькая деталь с большой пользой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Тәмамлык помогает предложению стать ясным и точным, словно добавляет нужную деталь в рисунок. Если помнить вопросы, связь со сказуемым и простые примеры, тема быстро становится понятной и очень удобной.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2026-05-21T13:33:52Z</dcterms:created>
  <dcterms:modified xsi:type="dcterms:W3CDTF">2026-05-21T13:33:52Z</dcterms:modified>
</cp:coreProperties>
</file>