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неспецифической защиты организма: основные направления и роль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механизмы, защищающие организм до развития специфического иммунитета.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система: строение и значимость неспецифической защиты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состоит из врождённого и приобретённого компонентов. Неспецифическая защита активируется мгновенно и универсальна к многим патогенам, предотвращая их проникновение на ранних этапах.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компоненты неспецифической защиты: обзор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Барьерные структуры, включая кожу и слизистые оболочки, служат первой линией защиты, препятствуя проникновению микроорганизмов внутрь организма.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жидкости — желудочный сок, слюна и слёзная жидкость — содержат вещества с антимикробной активностью, эффективно подавляя патогены.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Фагоцитирующие клетки, такие как нейтрофилы и макрофаги, распознают, захватывают и уничтожают вторгшиеся микроорганизмы на клеточном уровне.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интерферонов и комплемента взаимодействуют для подавления вирусной репликации и стимулирования воспалительных реакций.
</a:t>
            </a:r>
            <a:endParaRPr lang="en-US" sz="9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Фагоцитоз: основной механизм уничтожения патогенов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Фагоцитоз заключается во вдыхании и переваривании патогенов нейтрофилами и макрофагами: образование фагосомы, слияние с лизосомой и активация ферментов для разрушения.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процесса выделяются реактивные формы кислорода, уничтожающие захваченные микроорганизмы, что обеспечивает эффективное очищение тканей от инфекции.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345191"/>
            <a:ext cx="4865100" cy="27759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 химические барьеры: сравнительная характеристика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барьеров организма, их характеристик и защитных функций.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барьер уникален по структуре и функциям; их комплексное взаимодействие создаёт эффективную защиту.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Анатомо-физиологические учебники, 2023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активации неспецифических защит организма
</a:t>
            </a:r>
            <a:endParaRPr lang="en-US" sz="1994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первичной иммунной реакции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клеток врождённого иммунитета: пропорции в организме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Нейтрофилы составляют большинство, что подчёркивает их ведущую роль в первую защиту от инфекции.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нейтрофилов обеспечивает быструю реакцию на патогены, поддерживая эффективность врождённого иммунитета.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Гематологические исследования, 2022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Воспалительный процесс как механизм неспецифической защиты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начинается с расширения кровеносных сосудов, что увеличивает приток крови и иммунных клеток к месту повреждения.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происходит миграция лейкоцитов из сосудов к очагу инфекции, где активируется фагоцитоз патогенов и мёртвых клеток.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 процесс регенерация тканей, восстанавливающая структуру и функцию повреждённых участков организма.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Кратковременное повышение температуры выше 38°С активирует иммунитет и замедляет размножение патогенов для защиты организма.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Иммунологические исследования, 2021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38°С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эффективно подавляет большинство вирусов, ускоряя иммунные реакции.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Интерфероны: функции и значение в противовирусной защите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Интерфероны I типа, такие как альфа и бета, синтезируются клетками при наличии вирусов и замедляют их репликацию внутри организма.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усиливают активность макрофагов и естественных киллеров, повышая уничтожение заражённых клеток и снижая распространение вируса.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Клиническое применение интерферонов включает лечение вирусных гепатитов и аутоиммунных заболеваний, что подтверждает их важность.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комплемента: структура, механизмы и эффекты при неспецифической защите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комплемента включает свыше 30 белков плазмы, которые взаимодействуют для распознавания и уничтожения патогенов ещё до активации адаптивного иммунитета.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Активация запускается тремя путями: классическим, альтернативным и лектиновым, каждый из которых приводит к каскаду реакций с целью защиты организма.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конечном итоге формируется мембрано-атакующий комплекс, нарушающий мембраны микробных клеток и приводящий к их лизису и гибели.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усиливает воспаление, привлекает лейкоциты к месту поражения (хемотаксис) и покрывает патогены (опсонизация) для облегчения их фагоцитоза.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антимикробные вещества организма и их действие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Лизоцим — природный защитник слизистых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Лизоцим содержится в слюне, слезах и слизи, разрушая клеточные стенки бактерий. Он играет ключевую роль в предотвращении бактериальных инфекций на поверхности тела.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Дефензины: универсальные пептиды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Дефензины выделяются клетками слизистых оболочек и погибают бактерии и грибки, нарушая их мембраны. Они поддерживают баланс микрофлоры и препятствуют инфекциям.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Катерины: широкий спектр антимикробной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Катерины активны против множества микроорганизмов, включая бактерии и вирусы. Их присутствие способствует быстрому подавлению патогенов на ранних этапах заражения.
</a:t>
            </a:r>
            <a:endParaRPr lang="en-US" sz="12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 химические барьеры организма: структура и функции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состоит из многослойного эпидермиса и кислой мантии, а слизистые оболочки покрыты муцином и ресничками, что эффективно препятствует проникновению патогенов.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средства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 желудочного сока и ферменты потовых и сальных желез обеспечивают среду, губительную для микроорганизмов, укрепляя первый рубеж защиты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микрофлора конкурирует с патогенами за ресурсы и пространство, обеспечивая естественную защиту благодаря занятию экологической ниши.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Микробиота производит органические кислоты и бактерицины, которые подавляют рост вредоносных микроорганизмов на слизистых и коже.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микрофлоры, например при приёме антибиотиков, увеличивает риск инфекций из-за ослабления барьерных функций и защиты.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микрофлоры как фактора неспецифической защиты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данные: роль микрофлоры в иммунной защите
</a:t>
            </a:r>
            <a:endParaRPr lang="en-US" sz="2128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 gnotobiotic мышами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мышей без микрофлоры смертность при заражении E. coli удвоилась по сравнению с обычными животными, что демонстрирует защитную роль микробиоты.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наблюдения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у людей показывают, что поддержание здоровой микрофлоры ассоциируется с лучшей сопротивляемостью и уменьшением инфекционных заболеваний.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микрофлоры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нормальной микрофлоры снижает частоту кишечных и респираторных инфекций, подтверждая её важность для иммунной защиты.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последствия нарушений неспецифических барьеров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секреции лизоцима способствует хроническим воспалениям ротовой полости и частым стоматитам, ослабляя местный иммунитет.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муцина в желудке и кишечнике связан с нарушениями пищеварения и повышенной восприимчивостью к инфекциям слизистых.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такие как синдром Шегрена и муковисцидоз, отражают клинические последствия дисфункции барьерных механизмов и приводят к серьёзным осложнениям.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Врожденные иммунодефициты и значение неспецифической защиты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уровня нейтрофилов (нейтропения) резко повышают риск бактериальных инфекций из-за снижения фагоцитозной активности.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Дефекты компонентов системы комплемента приводят к ослаблению лизиса патогенов и частым повторным инфекциям у пациентов.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Неспецифические защитные механизмы особенно критичны для новорождённых и иммуносупрессивных лиц, обеспечивая начальный барьер против микробов.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поддержки и усиления неспецифических защит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способствует укреплению кожного и слизистого барьерного слоя, повышая их сопротивляемость вредным факторам окружающей среды.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применение антибиотиков предотвращает развитие дисбактериоза, поддерживая сбалансированную микрофлору и функции иммунной системы.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Пробиотики и пребиотики вводятся в рацион для стимулирования роста полезных микробов и восстановления естественной резистентности организма.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Исследуются новые антимикробные пептиды, а также меры гигиены для сохранения микробиоты и предотвращения инфекций в широком масштабе.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Барьерные структуры предотвращают проникновение патогенов, уменьшая вероятность развития инфекций с первых мгновений контакта.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Антимикробные вещества и фагоциты обеспечивают быстрое уничтожение микроорганизмов и препятствуют распространению инфекции в организме.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микрофлоры способствует стабильности внутренней среды, снижая нагрузку на адаптивный иммунитет и повышая устойчивость к болезням.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неспецифической защиты для жизнестойкости организма
</a:t>
            </a:r>
            <a:endParaRPr lang="en-US" sz="2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фундаментальная роль неспецифической защиты в жизни человека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Неспецифическая защита обеспечивает первичную оборону организма, поддерживая здоровье и снижая риск инфекций. Особое значение она имеет для уязвимых групп, формируя основу иммунной стабильности и жизнедеятельности.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2026-05-10T04:30:14Z</dcterms:created>
  <dcterms:modified xsi:type="dcterms:W3CDTF">2026-05-10T04:30:14Z</dcterms:modified>
</cp:coreProperties>
</file>