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числительном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точно назвать количество, порядок и число.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используем числительные каждый день: называем дату, время, номер дома, результат игры и ответ в задаче. Эта часть речи помогает говорить точно и понятно.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нашей речи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может называть количество предметов: три книги, восемь учеников, двадцать тетрадей. Оно помогает точно передать, сколько чего-либо есть.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числительных называют возраст, дату, время и другие точные сведения. Поэтому они важны не только в учебе, но и в обычной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также указывает порядок при счёте: первый звонок, пятый урок, десятый этаж. Так легко понять место предмета или события в последовательности.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числительное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значению числительные делятся на четыре основные группы, и каждая отвечает на свой вопрос.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показывает, что именно обозначает числительное: количество, порядок, несколько предметов как одно целое или часть целого.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по значению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594654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363412"/>
            <a:ext cx="364200" cy="2913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количественных числительных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число предметов: один, пять, девятнадцать, сто. Они нужны, когда важно указать точное количество без лишних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количество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бывают простыми, сложными и составными. От строения зависит, как слово читается, пишется и изменяется в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строение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количественные числительные часто сочетаются с существительными во множественном числе: четыре мальчика, двадцать страниц, сто рублей.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существительным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место предмета при счёте: первый, третий, восьмой, двадцать пятый. Они помогают понять, который предмет или день стоит в ряду.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 вопросы какой? который? по счёту? и по форме напоминают прилагательные, потому что изменяются по родам, числам и падежам.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особенно полезны в датах и расписании: 1 сентября, 5 урок, 12 апреля. С их помощью легко точно обозначить событие и его порядок.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1812" y="1471725"/>
            <a:ext cx="10537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1275" y="3301887"/>
            <a:ext cx="12645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03654"/>
            <a:ext cx="185700" cy="165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и дробные числительные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как одно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обозначают группу предметов как единое целое: двое друзей, трое котят, пятеро школьников. Чаще всего они встречаются в разговоре о людях и детёнышах.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 особых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особенно часто употребляются со словами дети, ребята, щенки, котята. Они звучат естественно, когда речь идёт о небольшой группе живых существ.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дробными числительными часто работают на уроках математики и в заданиях на измерение. Они помогают точно описать результат, когда целое разделено на части.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называют не целое число, а его часть: одна вторая, три четвертых, две пятых. Они нужны при делении, измерениях и вычислениях.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разряд по вопросу и значению слова.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числительного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слова: пять, семь, десять. Их легко узнать по короткой форме и небольшому количеству морфем.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включают несколько слов: двадцать один, сто сорок пять, две тысячи двадцать четыре. В них каждое слово сохраняет своё место.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пишутся одним словом, но в их строении есть несколько частей основы: пятнадцать, семьдесят, девяносто. Это нужно учитывать при чтении и письме.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помогает правильно записывать числительные и не путать слитное и раздельное написание.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 составные числительные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и бытовым примерам, 2025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особенно заметны там, где нужна точность: в расписании, на ценниках, в упражнениях и при обсуждении результатов.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числительные нужны для дат и времени, потому что именно эти сведения приходится указывать ежедневно.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встречаются чаще всего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350" y="3055087"/>
            <a:ext cx="15045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числительных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изменяются по падежам, но не всегда по общему образцу. Их формы нужно узнавать в контексте, особенно в речи и при письме составных числительных.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количественных числительных склонение часто своеобразное и не совпадает с привычными моделями существительных или прилагательных. Поэтому формы вроде «двумя» и «тремя» запоминают отдельно.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числительные имеют формы рода и числа, а порядковые ведут себя как прилагательные. Они согласуются с существительным: первый день, первая страница, первые уроки.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число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изменяется каждое слово: двадцати трем, тридцатью пятью, в двухстах. Это помогает точно строить фразы, но требует внимательности при склонении.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703" y="1808050"/>
            <a:ext cx="3383493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образцы склонения, которые помогают запомнить наиболее употребительные формы числительных.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числительных нет единой модели склонения: формы нужно сопоставлять с образцом и проверять в конкретном предложении.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некоторых числительных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дате и времени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на школьной доске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календаре выделено 12 апреля, а рядом отмечено 1 сентября как начало учебного года. Такие записи помогают сразу понять день, месяц и важное событие. Числительное делает дату точной и удобной для чтения.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 стене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циферблате видно 7:30, а в расписании рядом указано 14:15. Числительные передают часы и минуты без лишних слов, поэтому время можно назвать быстро и очень точно, даже если вокруг шумно и спешно.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уроков рядом с предметами стоят номера дней, кабинетов и смен. Числительные помогают не перепутать порядок занятий и вовремя прийти на нужный урок. Именно поэтому они так часто встречаются в повседневной учебной жизни.
</a:t>
            </a:r>
            <a:endParaRPr lang="en-US" sz="8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фразеологизмах числительные часто теряют прямое значение числа. В выражении «семь пятниц на неделе» речь идет не о днях календаря, а о человеке, который часто меняет решение.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во фразеологизмах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«в двух словах» означает очень кратко и не связано с точным подсчетом слов. Такие устойчивые выражения делают речь живой, образной и помогают передать смысл без длинных объяснений.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с числительными нередко встречаются в разговорной и книжной речи. Они запоминаются легко, потому что создают яркий образ, например: «как свои пять пальцев» или «один в поле не воин».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числительных от пяти до двадцати, а также в словах на -десят и -сот пишется мягкий знак: пять, шесть, семьдесят, шестьсот. Это важно помнить при письме.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числительных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пишутся слитно: пятнадцать, семнадцать, шестьдесят. В них части соединяются в одно слово, поэтому раздельное написание будет ошибкой.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пишутся раздельно: двадцать три, сто восемь, две тысячи двадцать пять. Каждое слово сохраняет самостоятельность, поэтому важно не соединять их в одно.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зависит от строения числительного. Чтобы не ошибиться, нужно определить, простое оно, сложное или составное, а потом выбрать подходящий способ записи.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курс. Обобщение по учебным предметам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предметах числительные помогают работать с точными данными, датами, измерениями и порядком действий.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нужны там, где требуется точность: в математике, истории и географии они особенно заметны.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учебных предметах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форма числительного влияет на форму существительного в словосочетании.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числительного с существительным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дается склонение составных числительных: в них изменяются все части, и легко ошибиться в формах вроде «двадцати пяти» или «двумястами».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числительные с похожими словами: «первый» и «один», «три» и «тройка», «два» и «двойной». У этих слов разное значение и грамматические признаки.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 нужно правильно выбрать форму существительного. Ошибка в падеже меняет грамотность всей фразы, поэтому важно проверять связь слов в словосочетании.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разбирать примеры по вопросам, значению и строению слова. Тогда легче понять, к какому разряду относится числительное и как его писать.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числительных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99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7700" y="1481745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12" y="3213942"/>
            <a:ext cx="185700" cy="165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1350" y="3222195"/>
            <a:ext cx="185700" cy="1485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разных учебных ситуациях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числительные называют числа, показывают порядок действий и помогают читать дроби. Без них невозможно записывать примеры, сравнивать величины и объяснять решение задачи.
</a:t>
            </a:r>
            <a:endParaRPr lang="en-US" sz="1178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числительные обозначают годы, века и порядковые номера событий. Они помогают выстраивать хронологию и точно понимать, когда произошло важное событие.
</a:t>
            </a:r>
            <a:endParaRPr lang="en-US" sz="1289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числительные указывают расстояния, высоты, глубины и количество объектов на карте. Благодаря им описание местности становится точным и понятным.
</a:t>
            </a:r>
            <a:endParaRPr lang="en-US" sz="1289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числительные помогают передавать возраст героев, время событий и их последовательность. Они делают пересказ более точным и помогают не перепутать эпизоды.
</a:t>
            </a:r>
            <a:endParaRPr lang="en-US" sz="1289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окружающем мире числительные встречаются в наблюдениях, опытах и описаниях природы. Они помогают назвать количество объектов, длительность явлений и порядок действий.
</a:t>
            </a:r>
            <a:endParaRPr lang="en-US" sz="12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говорить точно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— важная часть речи, которая помогает точно называть количество, порядок, даты, время и измерения. Если знать его разряды и правила, писать и говорить становится намного легче.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2026-05-22T15:53:57Z</dcterms:created>
  <dcterms:modified xsi:type="dcterms:W3CDTF">2026-05-22T15:53:57Z</dcterms:modified>
</cp:coreProperties>
</file>