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биосоциальное и культурное существо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природа, общество и культура формируют человека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центре общества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Обществознание показывает, как человек действует в экономике, политике и культуре, принимает нормы, пользуется правами и несёт ответственность. В мире быстрых изменений особенно важны осознанный выбор, образование и умение адаптироваться.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 — это отдельный представитель человеческого рода, обладающий биологическими признаками и общими для всех людей природными свойствами.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— человек, включённый в общественные отношения и усвоивший нормы, ценности, правила поведения, а также способный к сознательной деятельности.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Индивидуальность — неповторимое сочетание черт, которое делает каждого человека уникальным и проявляется в характере, способностях, привычках и стиле поведения.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индивид, личность, индивидуальность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основа человека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человека построен из клеток, тканей, органов и систем органов, которые совместно обеспечивают дыхание, питание, движение, обмен веществ и нервную регуляцию.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влияет на темперамент, внешний облик и некоторые задатки, но не задаёт жизненный путь заранее: развитие зависит также от обучения, среды и личных решений.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человеческого организма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строения выполняет собственную функцию, но работает только во взаимосвязи с другими.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Равнозначность уровней подчёркивает системность организма: сбой на одном уровне отражается на работе целого.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биологии человека; условное распределение для демонстрации иерархии строения.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позволяет человеку осознавать себя, окружающий мир и собственные действия, сопоставлять происходящее с целями и ценностями.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и мышление человека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помогает анализировать информацию, выделять главное, сравнивать факты и делать выводы, а не действовать только по привычке.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делает возможной передачу опыта, обсуждение идей и совместное решение задач, поэтому она тесно связана с развитием мышления.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Саморефлексия и постановка целей помогают человеку оценивать свои поступки, планировать будущее и отвечать за последствия выбора.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46 хромосом, а наследственная информация влияет на строение организма, внешность, особенности нервной системы и некоторые природные задатки.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школа, общение со сверстниками, культурная среда и условия жизни направляют развитие личности, усиливая одни качества и ослабляя другие.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потенциал может раскрыться по-разному: многое зависит от воспитания, образования, мотивации, дисциплины и жизненных обстоятельств.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Генетика, наследственность и среда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этапы развития человека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170283" y="2116685"/>
            <a:ext cx="15618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осваивает базовые нормы поведения, учится общаться, доверять взрослым и постепенно приобретает первые навыки самостоятельности.
</a:t>
            </a:r>
            <a:endParaRPr lang="en-US" sz="974" dirty="0"/>
          </a:p>
        </p:txBody>
      </p:sp>
      <p:sp>
        <p:nvSpPr>
          <p:cNvPr id="12" name="Text 3"/>
          <p:cNvSpPr txBox="1"/>
          <p:nvPr/>
        </p:nvSpPr>
        <p:spPr>
          <a:xfrm>
            <a:off x="1980679" y="2116685"/>
            <a:ext cx="15618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активно формируются самосознание, чувство независимости, критическое отношение к себе и ответственность за собственные решения.
</a:t>
            </a:r>
            <a:endParaRPr lang="en-US" sz="974" dirty="0"/>
          </a:p>
        </p:txBody>
      </p:sp>
      <p:sp>
        <p:nvSpPr>
          <p:cNvPr id="13" name="Text 4"/>
          <p:cNvSpPr txBox="1"/>
          <p:nvPr/>
        </p:nvSpPr>
        <p:spPr>
          <a:xfrm>
            <a:off x="3791074" y="2116685"/>
            <a:ext cx="15618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определяет жизненные ориентиры, выбирает образование и профессию, расширяет круг общения и уточняет свои ценности.
</a:t>
            </a:r>
            <a:endParaRPr lang="en-US" sz="974" dirty="0"/>
          </a:p>
        </p:txBody>
      </p:sp>
      <p:sp>
        <p:nvSpPr>
          <p:cNvPr id="14" name="Text 5"/>
          <p:cNvSpPr txBox="1"/>
          <p:nvPr/>
        </p:nvSpPr>
        <p:spPr>
          <a:xfrm>
            <a:off x="5601470" y="2116685"/>
            <a:ext cx="15618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трудовая деятельность, создание семьи, воспитание детей и осознанное участие в жизни общества.
</a:t>
            </a:r>
            <a:endParaRPr lang="en-US" sz="974" dirty="0"/>
          </a:p>
        </p:txBody>
      </p:sp>
      <p:sp>
        <p:nvSpPr>
          <p:cNvPr id="15" name="Text 6"/>
          <p:cNvSpPr txBox="1"/>
          <p:nvPr/>
        </p:nvSpPr>
        <p:spPr>
          <a:xfrm>
            <a:off x="7411867" y="2116685"/>
            <a:ext cx="15618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опыт становится важным ресурсом для передачи знаний, сохранения памяти поколений и осмысления прожитой жизни.
</a:t>
            </a:r>
            <a:endParaRPr lang="en-US" sz="97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Социализация и становление личности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социальных влияний, через которые человек усваивает нормы, ценности и модели поведения.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язык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сохраняет опыт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соединяет поколения и передаёт знания, нормы и традиции. Через язык общество сохраняет историческую память и делает возможным обучение, совместную деятельность и развитие культуры.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формирует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включает не только слова, но и интонацию, жесты, мимику, дистанцию. Именно в общении человек осваивает социальные роли и учится взаимодействовать с другими людьми.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потребности человека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не существуют изолированно: их удовлетворение меняется с возрастом, жизненным опытом и социальным окружением.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потребностей, тем сильнее они связаны с развитием личности, а не только с поддержанием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потребностей в обществознании; схема носит обобщающий характер.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животные: сравнительные признаки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человеческие качества проявляются через сочетание биологических предпосылок и социальных форм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Человека отличает не одна черта, а совокупность речи, труда, культуры и сознательного выбора.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Обществознание, 10 класс; обобщённое сравнительное описание человека и животных.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47812"/>
            <a:ext cx="244327" cy="217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58771"/>
            <a:ext cx="244327" cy="1954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58771"/>
            <a:ext cx="244327" cy="19546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культура формирует человека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 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передаёт знания не по наследству, а через школу, книги, общение и опыт. Именно так человек осваивает нормы, расширяет кругозор и учится понимать мир глубже.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и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Обычаи, правила и ценности задают образцы поведения в семье, школе и обществе. Они помогают людям взаимодействовать предсказуемо, уважать других и сохранять преемственность поколений.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и самовыражение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наука и технология раскрывают способности человека создавать новое. Через творчество личность выражает взгляды, чувства и отношение к миру, а не только приспосабливается к нему.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сохраняет историческую память общества и передаёт её следующим поколениям. Благодаря этому человек не начинает жизнь с нуля, а опирается на накопленный опыт и достижения.
</a:t>
            </a:r>
            <a:endParaRPr lang="en-US" sz="11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здоровье человека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здоровье также влияют наследственность, доступ к медицине и привычка вовремя замечать сигналы организма.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защитный эффект дают движение, питание и сон; стресс и вредные привычки заметно снижают качество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 основам здорового образа жизни; без точных статистических данных.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человека редко определяется только логикой: на него одновременно влияют чувства, потребности и социальные ожидания.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компонента участвуют в принятии повседневного решения.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Обществознание, 10 класс; учебная модель мотивации и поведения человека.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близкого окружения к гражданской ответственности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человек постепенно входит в более широкие социальные связи и усваивает нормы поведения.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его права и ответственность в повседневной жизни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личное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приходит домой после школы и хочет спокойно готовиться к урокам. Его комната, вещи и личные границы должны уважаться, как и границы других членов семьи. Свобода здесь означает не вседозволенность, а взаимное уважение и умение договариваться.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Выбор, который затрагивает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школьник списал на контрольной, а второй отказался и получил более низкую отметку, но сохранил честность. Такой эпизод показывает: право свободно поступать всегда связано с последствиями для себя и окружающих, а достоинство проявляется в ответственности за выбор.
</a:t>
            </a:r>
            <a:endParaRPr lang="en-US" sz="1289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XXI века для современного человека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вызовы особенно заметны в подростковом возрасте, когда формируются привычки, самооценка и стиль общения.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риски усиливают необходимость медиаграмотности, самодисциплины и критического мышления в повседневной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современных общественных проблем; без точных статистических данных.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развитой личности и их проявления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личности проявляются не в словах, а в конкретных поступках, выборе и ежедневной дисциплине.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личность соединяет волю, нравственный выбор и умение действовать последовательно в разных жизненных ситуациях.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Обществознание, 10 класс; обобщённые характеристики развитой личности.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становится личностью там, где природные задатки соединяются с культурой, воспитанием и деятельностью. Его развитие продолжается всю жизнь и требует знаний, ответственности и самосовершенствования.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Человек: природа, общество и личный выбор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2026-05-25T10:55:20Z</dcterms:created>
  <dcterms:modified xsi:type="dcterms:W3CDTF">2026-05-25T10:55:20Z</dcterms:modified>
</cp:coreProperties>
</file>