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Толще, тоньше. Шире, уже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предметы по толщине и ширине.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вокруг нас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и тонкий, широкий и узкий мы слышим каждый день. Они помогают точно сказать, чем предметы отличаются: у карандаша, книги, ленты, двери или листа бумаги.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толщину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предмета есть боковая часть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показывает, насколько предмет выглядит «пухлым» сбоку. Чем больше место он занимает по этой части, тем он толще. У тонкого предмета это место заметно меньше.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и тонкий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предмет имеет большую толщину, а тонкий — меньшую. Так можно сравнивать карандаши, верёвки, ветки и доски. Главное — смотреть именно на боковую сторону предмета.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Толщину легко увидеть у книг, карандашей, веток, верёвок и досок. Такие предметы помогают быстро понять, что один объект может быть более толстым, а другой — более тонким.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заметна в стопке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книга занимает больше места, чем тонкая тетрадь. Если положить несколько предметов рядом, разница сразу станет видна. Это удобный способ заметить признак без линейки.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толще подходит тогда, когда один предмет имеет большую толщину. Например, толстый фломастер толще тонкого карандаша, а толстая ветка толще прутика.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тоньше называют предмет с меньшей толщиной. Так говорят про тонкую нитку, тонкий карандаш или более лёгкую ветку. Сравнение всегда касается только толщины.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Толще и тоньше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213" y="1661733"/>
            <a:ext cx="431700" cy="383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4788" y="1661733"/>
            <a:ext cx="431700" cy="3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9213" y="164060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7900" y="330210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3075" y="3302091"/>
            <a:ext cx="319500" cy="42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показывает, насколько предмет развернут в стороны. Широкий предмет занимает больше места слева направо, поэтому его заметно легче увидеть в сравнении с узким.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направо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предмет выглядит просторнее, а узкий занимает меньше места по горизонтали. Так можно сравнивать двери, окна, столы, дорожки и полоски бумаги без лишних трудностей.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и узкие предметы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дороги, ленты, окна или доски ширина заметна почти без измерений. Достаточно поставить рядом два предмета и посмотреть, какой из них занимает больше места в стороны.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Ширину видно сразу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помогает точно описывать предметы в школе, дома и на улице. Если один объект развернут шире, а другой уже, это легко сказать коротко и понятно.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признак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Ширину удобно замечать у стола, ленты, двери, окна и полоски бумаги. Такие предметы хорошо показывают разницу между тем, что шире, и тем, что уже.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наблюдения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ширину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и уже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удобны в речи. Они коротко и точно сообщают, какой предмет по ширине больше, а какой меньше, и делают описание понятным.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занимает меньше места в стороны, он уже. Это слово тоже помогает быстро выбрать верное сравнение и не перепутать ширину с толщиной.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занимает больше места слева направо, о нём говорят: шире. Так можно сравнить ленты, дорожки, окна или листы бумаги без долгих измерений.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толстый — тонкий помогает сравнивать толщину. Первое слово говорит о большем значении признака, второе — о меньшем. Так легче не запутаться.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широкий — узкий и шире — уже работают так же. Сначала смотрят на признак, потом выбирают нужное слово. Тогда сравнение получается точным и аккуратным.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Слова-пары для сравнения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назвать признак точно и не перепутать толщину с шириной.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предметы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нужно только по одному признаку. Если сначала говорим о толщине, то смотрим именно на неё, а не на длину, цвет или форму предмета.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сначала назвать признак, а потом сравнивать. Так слова толстый, тонкий, широкий и узкий не будут мешать друг другу, а помогут точно описать предметы.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книга толще, но уже другой книги. Это не ошибка, а просто разные признаки. Один предмет может быть больше по толщине и меньше по ширине.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за один раз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в природе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легко заметить разницу между толстым стволом и тонкой веточкой. Ствол держит дерево крепко, а веточка выглядит совсем лёгкой. Если посмотреть внимательнее, становится ясно: природа любит разные формы, и каждая из них по-своему полезна.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ствол и тонкая веточка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и дорожек тоже есть своя ширина. Лист может быть широким, чтобы ловить больше света, а тропинка — узкой, чтобы по ней удобно идти. Такие наблюдения помогают детям замечать, что в природе предметы похожи, но не одинаковы.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и узкие тропинки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ширина в школе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толщина помогает сравнивать книги, тетради, альбомы, мелки и карандаши: одни вещи занимают больше места в стопке, другие — меньше.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тоже встречается каждый день: у доски, линейки, обложки, ленты и полоски бумаги сразу видно, что один предмет развернут сильнее другого.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внимательно, школьные предметы легко сравнивать глазами. Тогда слова толще, тоньше, шире и уже запоминаются почти сами собой.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удобны на уроке и на перемене. Они помогают быстро выбрать нужный предмет и точно описать, чем вещи отличаются.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только на толщину двух карандашей, затем называем результат сравнения одним точным словом.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два карандаша по толщине
</a:t>
            </a:r>
            <a:endParaRPr lang="en-US" sz="3314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7757" y="3403734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коротких предложениях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сравнения помогают говорить без длинных объяснений. Достаточно сказать: «Этот карандаш тоньше», — и всем сразу понятно, о чём идёт речь.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предмет и признак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коротком предложении можно назвать предмет и его свойство. Например: «Книга толще», «Лента шире». Это удобно и для ответа, и для описания.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использовать слова в простых предложениях, они запоминаются быстрее. Ребёнок слышит их, повторяет и уверенно применяет в своих ответах.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без путаницы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точной. Они помогают не перепутать толстый с широким, а тонкий с узким. Ошибок меньше, а понятности больше.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81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68600" y="1629091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Ширину удобно увидеть у дороги, стола, двери и окна. Когда предмет занимает больше места слева направо, он сразу кажется шире.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409125" y="360000"/>
            <a:ext cx="53769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легко заметить ширину
</a:t>
            </a:r>
            <a:endParaRPr lang="en-US" sz="3800" dirty="0"/>
          </a:p>
        </p:txBody>
      </p:sp>
      <p:sp>
        <p:nvSpPr>
          <p:cNvPr id="8" name="Text 3"/>
          <p:cNvSpPr txBox="1"/>
          <p:nvPr/>
        </p:nvSpPr>
        <p:spPr>
          <a:xfrm>
            <a:off x="4668600" y="3216300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места с боков меньше, предмет уже. Так легко сравнивать полоски бумаги, ленты и дорожки, даже не пользуясь линейкой.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удобно смотреть на дерево или доску. Рядом можно поставить более тонкий предмет и сразу увидеть разницу без всяких сложных измерений.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занимает больше места в глубину, он толще. Если места совсем немного, он тоньше — почти как ниточка рядом с верёвкой.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Толщину хорошо видно у стопки книг, свечи, мела и карандаша. У каждого из них боковая часть может быть больше или меньше.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легко заметить толщину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сравнения помогает не перепутать толщину и ширину и подобрать нужное слово без ошибок.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выбираем признак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карандашей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два карандаша и скажи, какой толще, а какой тоньше. Потом составь короткое предложение. Так тренировка превращается почти в игру-угадайку.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ленты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ленты по ширине. Одна может быть шире, другая — уже. Если назвать это вслух, слово запомнится быстрее, чем в скучном повторении.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 и полоски бумаги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задания подойдут ветки, фломастеры и полоски бумаги. Ребёнок выбирает признак, сравнивает предметы и отвечает полным, но очень коротким предложением.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тетради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две книги или две тетради. Определи, какая толще. А затем проверь, можно ли их сравнить ещё и по ширине.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сравнение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может быть широким, но при этом очень тонким. Например, лист бумаги занимает много места в стороны, но почти не имеет толщины.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бывает наоборот: книга может быть толстой, но не очень широкой. Поэтому каждый признак нужно рассматривать отдельно, без смешных ошибок.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толщину и ширину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«Толще, тоньше. Шире, уже»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точно сравнивать предметы по толщине и ширине.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слов нужно, чтобы не перепутать признаки и уверенно говорить о предметах вокруг: от карандаша до дороги.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9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ширина — это разные признаки, и сравнивать их нужно отдельно. Если помнить пары слов и смотреть на два предмета, ответ получится точным и понятным.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2026-05-20T13:23:09Z</dcterms:created>
  <dcterms:modified xsi:type="dcterms:W3CDTF">2026-05-20T13:23:09Z</dcterms:modified>
</cp:coreProperties>
</file>