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 размерность в математике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описать положение, расстояние и число измерений?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понимать пространство и размерность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уже встречаются координаты, фигуры и измерения. Эти понятия помогают не путать длину, площадь и объем, уверенно читать схемы, строить чертежи и решать задачи на положение точек.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456" y="1390009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56" y="1390009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16493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416493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39555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примеры математического пространства
</a:t>
            </a:r>
            <a:endParaRPr lang="en-US" sz="2363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тетради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точка определяется двумя координатами. Такой пример удобен для чертежей, клетчатой бумаги и задач, где важно указать положение без учета высоты.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прямой положение точки задают одной координатой. Здесь легко увидеть порядок чисел, сравнить расстояния и понять, что движение возможно только в двух противоположных направлениях.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положение предмета описывают уже тремя координатами. Нужно знать, где он расположен по длине, ширине и высоте, чтобы точно найти его место.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или план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и плане используют условные обозначения и координаты. Они позволяют показать большие объекты на маленьком изображении и сохранить понятное расположение частей.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предмета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Объемная модель помогает представить форму настоящего объекта. Она показывает, что предмет занимает место в пространстве и имеет не только длину и ширину, но и высоту.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линия, плоскость и тело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только положение. У нее нет размеров, поэтому ее нельзя измерить как отрезок или фигуру, но можно использовать для обозначения места.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имеет одно измерение — длину. Она не имеет ширины и толщины, поэтому описывает движение только вдоль одного направления.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и геометрическое тело уже занимают пространство. Плоскость имеет длину и ширину, а тело добавляет высоту и становится объемным объектом.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измерений нужно для разных объектов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может встречаться и в геометрии, и в жизни. Это помогает увидеть, как абстрактные понятия работают в реальных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размерность, тем больше координат нужно для описания объекта и его положения.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«Пространство и размерность»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как способ задать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 для одной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состоит из оси x и оси y, которые пересекаются под прямым углом. Они помогают точно указать положение точки с помощью двух чисел.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 четверти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 показывает положение по горизонтали, вторая — по вертикали. Начало координат служит отправной точкой, а плоскость делится на четыре четверти.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 масштаб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расстояние между точками находят как модуль разности их координат. Это показывает, насколько далеко одна точка находится от другой без лишних вычислений.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расстояние между точками связано с направлением по осям. Позже для таких задач используют свойства прямоугольного треугольника и теорему Пифагора.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позволяет уменьшать большие объекты на рисунке. Благодаря ему на бумаге можно показать улицу, кабинет или карту так, чтобы сохранить пропорции.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геометрических объектов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объектом, числом измерений и примером из геометрии или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показывает, сколько независимых направлений нужно, чтобы описать форму объекта.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геометрических объектов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7669" y="2935447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рисунок не равен настоящему объекту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Плоское изображение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на бумаге передает только то, что можно показать на плоскости. Он не способен полностью передать объем, поэтому реальный предмет всегда будет богаче по форме.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линии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схемах используют контуры, штриховку и разные типы линий. Эти приемы помогают показать, где находятся скрытые части, и сделать изображение более понятным.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и видимые стороны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и выделенные грани создают впечатление глубины. Благодаря им легче понять, что перед нами не плоский рисунок, а изображение объемного объекта.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формы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чертеж упрощает предмет, чтобы оставить только главное. Поэтому по рисунку можно судить о строении объекта, но нельзя считать его точной копией.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размерность по шагам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связать объект, координаты и вывод о размерности.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направления движения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независимых направлений нужно для описания объекта, тем выше его размерность и тем подробнее математическая модель.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или другом объёмном объекте добавляется третье направление, и положение уже определяется тремя координатами одновременно.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появляется второе независимое направление: теперь точку нужно описывать по двум осям, чтобы указать её место точно.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прямой положение задают одной координатой, потому что движение возможно только в двух противоположных направлениях — вдоль одной линии.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величины связаны с разной размерностью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фигура может описываться разными величинами, если рассматривать её на плоскости или в 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относится к одномерному описанию, площадь — к двумерному, а объем — к трёхмерному; смысл величины зависит от размерности.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«Пространство и размерность»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и чертежи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помогает показать объёмный предмет на плоскости, сохранив его основные очертания. Поэтому на чертежах важно выбирать такой вид, который лучше всего передаёт форму.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спереди, сверху и сбоку дополняют друг друга: один рисунок не даёт полной информации о предмете. Несколько проекций позволяют увидеть размеры и расположение частей.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нужен не для украшения, а для точного понимания объекта. По нему можно определить, как предмет выглядит, каков его размер и где находятся его элементы.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комнаты каждый стол и шкаф обозначены так, будто они стоят на клетчатой сетке. Такое изображение удобно, потому что позволяет быстро понять, где находится каждый предмет и сколько места он занимает на плане.
</a:t>
            </a:r>
            <a:endParaRPr lang="en-US" sz="959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класса на листе бумаги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важны только направление, расстояние и взаимное расположение объектов. Поэтому дома, перекрёстки и остановки можно показать в виде условных знаков, а положение определить по сетке и ориентирам.
</a:t>
            </a:r>
            <a:endParaRPr lang="en-US" sz="989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улицы и маршрут до школы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башни или дома уже нельзя точно описать только длиной и шириной. Ей нужна высота, а иногда и несколько дополнительных размеров, чтобы передать форму так, как она выглядит в реальности.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Объёмная модель из конструктора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в окружающем мире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описание объекта при росте размерности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размерности возрастает не только число координат, но и сложность самого описания положения точки.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1D к 3D показывает: чем больше независимых направлений, тем больше данных нужно для точного задания объекта.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«Координаты и размерность»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обычно рассматривают три целые размерности, но береговые линии и ветвящиеся узоры описываются сложнее обычных фигур.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размерности — это привычная граница школьной геометрии, а сложные природные формы могут выходить за неё.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3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 данных и информатике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объекта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может описывать объект не одним числом, а набором признаков: цветом, размером, скоростью или температурой. Такой набор работает как многомерная запись.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нескольким параметрам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похожие объекты, программа сравнивает их сразу по нескольким координатам. Это удобнее, чем искать совпадение только по одному признаку.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 таблице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таблицах каждый столбец хранит отдельную характеристику, а каждая строка описывает один объект. Вместе они образуют понятную структуру для анализа.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выборка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параметров учитывает программа, тем точнее результат поиска. Это помогает отбирать не просто похожие, а действительно нужные объекты.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простые задачи на координаты и расстояние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оси, порядок координат и единицы измерения.
</a:t>
            </a:r>
            <a:endParaRPr lang="en-US" sz="1343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пространств в учебных задачах и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задаётся положение объекта в зависимости от числа измерений.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размерность, тем подробнее нужно описание положения и формы; это помогает и в математике, и в повседневных схемах.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«Пространство и размерность»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показывает, сколько независимых направлений нужно для описания объекта, а пространство помогает задать его положение. Это основа координат, измерений, чертежей и карт в заданиях 6 класса.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2026-05-24T16:32:02Z</dcterms:created>
  <dcterms:modified xsi:type="dcterms:W3CDTF">2026-05-24T16:32:02Z</dcterms:modified>
</cp:coreProperties>
</file>