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Водоемы вашей местности: значения и вызовы охраны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пруды—важные ресурсы для природы, людей и экономики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реки и озёра снабжают водой, дарят отдых и обеспечивают сельское хозяйство. С ростом населения охрана чистоты воды становится приоритетом.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водоёмы так важны?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водоёмов в регионе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– жизненные артерии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Волга — крупнейший водный путь региона, судоходная и источник пресной воды. Она регулирует климат и поддерживает экосистемы вдоль берегов.
</a:t>
            </a:r>
            <a:endParaRPr lang="en-US" sz="946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центры отдыха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Светлое, популярное среди отдыхающих, играет роль природного резервуара с чистой водой, поддерживая флору и фауну региона.
</a:t>
            </a:r>
            <a:endParaRPr lang="en-US" sz="906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водохранилища
</a:t>
            </a:r>
            <a:pPr algn="l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для электростанций и орошения полей, они влияют на уровень воды и служат запасом в засушливые периоды.
</a:t>
            </a:r>
            <a:endParaRPr lang="en-US" sz="967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Пруды около населённых пунктов
</a:t>
            </a:r>
            <a:pPr algn="l" indent="0" marL="0">
              <a:lnSpc>
                <a:spcPct val="100000"/>
              </a:lnSpc>
              <a:buNone/>
            </a:pPr>
            <a:r>
              <a:rPr lang="en-US" sz="3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располагаются в сёлах и пригородах, используются для рыболовства и полива, поддерживают локальное биоразнообразие.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водоёмов для людей и природы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— дом для птиц, таких как утки и цапли, а также для различных животных и растений.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у водоёмов привлекают отдыхающих для купания, прогулок и рыбалки.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обеспечивают дома и предприятия пресной водой для повседневных нужд.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судоходство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используются для перевозки грузов, что способствует экономическому развитию региона.
</a:t>
            </a:r>
            <a:endParaRPr lang="en-US" sz="1366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Пруды и озёра поддерживают разведение рыбы, важный источник пищи для местного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18" y="2155903"/>
            <a:ext cx="2095916" cy="2643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8052" y="2155903"/>
            <a:ext cx="2095916" cy="2643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974" y="2155903"/>
            <a:ext cx="2095916" cy="26431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5896" y="2155903"/>
            <a:ext cx="2095916" cy="26431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местных водоёмах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40175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растения: зеленые лёгкие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Камыш, ряска, кувшинки и тростник создают среду обитания и очищают воду, поддерживая баланс в экосистеме.
</a:t>
            </a:r>
            <a:endParaRPr lang="en-US" sz="975" dirty="0"/>
          </a:p>
        </p:txBody>
      </p:sp>
      <p:sp>
        <p:nvSpPr>
          <p:cNvPr id="16" name="Text 3"/>
          <p:cNvSpPr txBox="1"/>
          <p:nvPr/>
        </p:nvSpPr>
        <p:spPr>
          <a:xfrm>
            <a:off x="6848409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береговой зоне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Утки, гуси и лысуха зависят от водоёмов для гнездования и питания, важно сохранять места их обитания.
</a:t>
            </a:r>
            <a:endParaRPr lang="en-US" sz="1107" dirty="0"/>
          </a:p>
        </p:txBody>
      </p:sp>
      <p:sp>
        <p:nvSpPr>
          <p:cNvPr id="17" name="Text 4"/>
          <p:cNvSpPr txBox="1"/>
          <p:nvPr/>
        </p:nvSpPr>
        <p:spPr>
          <a:xfrm>
            <a:off x="4712331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беспозвоночные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тритоны, раки и водяные жуки способствуют биоразнообразию и контролю популяций вредителей.
</a:t>
            </a:r>
            <a:endParaRPr lang="en-US" sz="1058" dirty="0"/>
          </a:p>
        </p:txBody>
      </p:sp>
      <p:sp>
        <p:nvSpPr>
          <p:cNvPr id="18" name="Text 5"/>
          <p:cNvSpPr txBox="1"/>
          <p:nvPr/>
        </p:nvSpPr>
        <p:spPr>
          <a:xfrm>
            <a:off x="2576253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главные обитатели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Карась, щука и окунь являются важной частью пищевой цепи и индикаторами здоровья водных систем.
</a:t>
            </a:r>
            <a:endParaRPr lang="en-US" sz="10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 и пластик — пакеты, бутылки быстро накапливаются, засоряя берега и воду водоёмов.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 содержат нефтепродукты и тяжёлые металлы, сильно загрязняя водные ресурсы.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стоки несут пестициды и удобрения, вызывая рост вредных веществ в воде.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Неочищенные стоки из домов и предприятий, а также городская ливневая канализация добавляют соли и фосфаты, ухудшая качество воды.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водных объектов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загрязнителей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превышение норм пластика и фосфатов в большинстве водоёмов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водоемов превышены нормы по пластику и фосфатам, что требует особого внимания.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Областной центр экологического мониторинга,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загрязнения: статистика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промышленные и коммунальные источники наносят наибольший ущерб водным ресурсам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Приоритетная задача — снижение выбросов предприятий и улучшение бытовой утилизации отходов.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Областной центр экологического мониторинга,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рыбы приводит к сокращению популяций щуки и карася, нарушая пищевую цепь региона.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водорослей ухудшает кислородный режим, вызывая эвтрофикацию водоёмов.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загрязнении воды?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питьевой воды снижается из-за мутности и появления неприятных запахов.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инфекционных заболеваний связан с загрязнением и снижением санитарного состояния вод.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источники загрязнения водоемов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транспортные 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Заводские отходы и сливы от автотранспорта часто попадают в реки и озёра, влияя на качество воды и экосистему.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 природные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Несортированный бытовой мусор и химикаты с дождевой воды загрязняют водоёмы, усугубляя экологическую ситуацию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и мусор вызывают сокращение популяций рыб и растений, нарушая естественное равновесие и снижая биологическое разнообразие водоемов.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загрязнения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вызывают массовую гибель водных обитателей, делая водоемы непригодными для отдыха и ухудшая качество питьевой воды.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водоплавающих птиц связано с ухудшением качества среды обитания и недостатком пищи из-за гибели водных организмов.
</a:t>
            </a:r>
            <a:endParaRPr lang="en-US" sz="9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определяется загрязнение водоема?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визуальными признаками загрязнения: мутность воды, мусор на поверхности и берегах, наличие неприятных запахов.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степени прозрачности воды с помощью турбинметров и визуальных тестов для оценки наличия взвешенных частиц.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ключевых параметров: уровень pH, концентрация нитратов, фосфатов, остаточного хлора, микропластика и бактерий.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пригодности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данных определяется степень загрязнения, пригодность воды для питья, купания и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местных экологических проблем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раков и щук в реке Волге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химического сброса с близлежащего завода было зафиксировано массовое отравление водных обитателей, особенно раков и хищных рыб, что вызвало экологическую тревогу.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Мутная вода и неприятный запах озера Светлого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сточные воды поступали в озеро, вызвав помутнение и неприятные запахи. Местные жители заметили сокращение рыбы и избегали купания в воде.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водорослей и уменьшение уток у пруда поселка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из-за избытка удобрений вода в пруду покрылась густым слоем водорослей, что снизило уровень кислорода и привело к убыли уток и лягушек в районе.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раздельного сбора и правильной утилизации отходов помогает снизить количество мусора, попадающего в водоемы, предотвращая загрязнение и защиту экосистем.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применения бытовой химии и удобрений уменьшает вредные сбросы в воду, а высадка прибрежной растительности фильтрует загрязнения перед попаданием в водоемы.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субботников и очистка береговой линии местными жителями и школами укрепляют экологическую культуру и восстанавливают природные зоны рядом с водой.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по охране водоемов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инициативы по сохранению воды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стратегия до 2030 года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Определены цели по сохранению и восстановлению водных ресурсов с контролем загрязнений и повышением качества водоемов по всей России.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программы
</a:t>
            </a:r>
            <a:pPr algn="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Финансируются мероприятия по очистке рек и озер, оборудованию очистных сооружений и контролю за соблюдением экологических норм.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включают экологическое воспитание, обучая детей защите природы и правилам работы с водными ресурсами.
</a:t>
            </a:r>
            <a:endParaRPr lang="en-US" sz="12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местных сообществ и учащихся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«Чистый берег» в трех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2023 года школьники с волонтерами очистили берега от мусора, собрали более 2 тонн отходов и подготовили территорию для высадки растений.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макулатуры и пластика для 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команды организовали регулярные пункты приема отходов, уменьшив загрязнение и привлекая внимание к проблемам переработки.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изготовлению скворечников и кормушек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создают домики для водоплавающих птиц, способствуя поддержанию их популяций и развитию экологической ответственности среди жителей.
</a:t>
            </a:r>
            <a:endParaRPr lang="en-US" sz="11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Биофильтры с микроорганизмами разлагают органические загрязнения, снижая концентрацию вредных веществ в сточных водах до безопасных уровней.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эффективно уничтожает бактерии и вирусы, обеспечивая качественную дезинфекцию без химикатов.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Сорбенты и мембранные фильтры задерживают микропластик и тяжелые металлы, предотвращая их проникновение в природные водоемы и систему водоснабжения.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лаборатории позволяют оперативно анализировать качество воды на местах, способствуя быстрому выявлению и устранению загрязнений.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очистки воды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выбрасывать мусор в водоемы и прилегающие территории, соблюдая чистоту и поддерживая здоровье экосистем.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участвуйте в местных экологических акциях, распространяя информацию среди знакомых и мотивируя к ответственному отношению к природе.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 чистоту водоемов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Экономьте воду в быту, используя только необходимое количество и выбирая экологичные моющие средства без токсичных компонентов.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учащихся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4849" y="2158063"/>
            <a:ext cx="2109156" cy="132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и участие в субботниках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разделяйте отходы, приносите их в пункты переработки и принимайте участие в школьных и городских акциях по уборке берегов.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6149" y="2158063"/>
            <a:ext cx="2109156" cy="132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проекты и 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Предлагайте исследовательские проекты по очистке водоемов, обсуждайте экологические проблемы с одноклассниками и семьей для формирования общих решений.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094749" y="2158063"/>
            <a:ext cx="2109156" cy="132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Контролируйте расход воды в школе и дома, избегая её лишнего использования и обучая близких бережному отношению к ресурсу.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совместные усилия ради чистых водоемов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объединяя технологии, знания школьников и поддержку общества можно эффективно охранять водные ресурсы и обеспечить их сохранность для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2026-05-10T22:48:24Z</dcterms:created>
  <dcterms:modified xsi:type="dcterms:W3CDTF">2026-05-10T22:48:24Z</dcterms:modified>
</cp:coreProperties>
</file>