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семейств класса Двудольные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важнейший класс цветковых растений с богатым разнообразием видов и форм.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биологическое значение двудольных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возникли более 100 миллионов лет назад, адаптированы к разным климатам и играют ключевую роль в природе и сельском хозяйстве.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семядоли в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семени двудольных прорастают две семядоли, которые обеспечивают питание растению, в отличие от однодольных с одной семядолей.
</a:t>
            </a:r>
            <a:endParaRPr lang="en-US" sz="11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сложное сетчатое жилкование, образующее разветвлённую сеть из жилок, что способствует эффективной транспортировке веществ.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цветков и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часто состоят из 4 или 5 лепестков, а сосуды в стебле расположены кольцом, что отличается от однодольных и обеспечивает прочность и гибкость.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строения двудольных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79566"/>
            <a:ext cx="270716" cy="2406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91597"/>
            <a:ext cx="270716" cy="21657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174" y="1965637"/>
            <a:ext cx="234932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дают разнообразные продукты: яблоки, бобы, картофель и подсолнечник важны для питания человека и животных.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лекарственных растений в этом классе используют для производства медикаментов и лечебных настоев.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хлопок — двудольные растения, служащие сырьём для изготовления тканей и одежды.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двудольные обеспечивают древесину, используемую в строительстве и мебельном производстве.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служат средой обитания и источником нектара для многих опылителей, поддерживая биоразнообразие.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 в природе и хозяйстве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семейства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имеют четыре лепестка, расположенные крест-накрест, а плоды представлены стручками с множеством семян. Эти растения отличаются морозостойкостью и выращиваются повсеместно в огородах.
</a:t>
            </a:r>
            <a:endParaRPr lang="en-US" sz="997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и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семейство входят капуста, горчица, редька и хрен. Они широко применяются в кулинарии, медицине и аграрном производстве благодаря высокой питательной ценности.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Крестоцветные: особенности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семействам двудольных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двудольных характеризуются разным видовым разнообразием, отражая их экологическую адаптацию и эволюционный успех.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и бобовые доминируют по количеству видов, что подчёркивает их важное биологическое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
</a:t>
            </a:r>
            <a:endParaRPr lang="en-US" sz="9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плода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растения имеют характерный плод — боб, в котором формируются семена. Этот плод легко раскрывается при созревании и способствует быстрому распространению.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бактериями и почвенное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ризобии живут в корнях бобовых, фиксируя атмосферный азот и обогащая почву, что улучшает её плодородие.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и кормовое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 и сою активно используют в питании человека, а также как корм для сельскохозяйственных животных благодаря высоким питательным свойствам.
</a:t>
            </a:r>
            <a:endParaRPr lang="en-US" sz="107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Бобовые: строение и экологическая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ключевых семейств двудольных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морфологические отличия семейств по листьям, цветкам и плодам, отражая адаптивные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листьев и плодов тесно связаны с экологической специализацией и ролью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ботанике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характеризуются соцветием — корзинкой, состоящей из множества мелких цветков, что обеспечивает поддержку разнообразных опылителей.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Сложноцветные: внешние и функциональные особенности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соцветии присутствуют краевые цветки с лепестками и трубчатые внутренние, что увеличивает привлекательность для насекомых.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сложноцветных — семянка, часто снабжённая летучками, помогающими распространяться ветром на большие расстояния.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этой группы широко используются в медицине, кулинарии и декоративном садоводстве из-за своих полезных свойств и красоты.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семейство входят яблоня, груша, слива, земляника и роза. Эти растения имеют пятичленные цветки и разнообразные плоды — от яблок до ягод и костянок.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Розовые преимущественно обитают в умеренных широтах Северного полушария, охватывая Европу, Азию и Северную Америку, что говорит о хорошей адаптивности.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Розовые: виды и география распространения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Молочайные (Euphorbiaceae): особенности и значение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Молочайные распространены преимущественно в тропических регионах, включают такие растения, как молочай, маниока и касторовое дерево, многие из которых имеют млечный сок с ядовитыми веществами.
</a:t>
            </a:r>
            <a:endParaRPr lang="en-US" sz="887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сок молочайных часто используется в медицине и промышленности, но требует осторожного обращения из-за токсичности для человека и животных.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Молочайные применяются как лекарственные, технические и декоративные растения; некоторые их виды способны вызывать отравления при неправильном использовании.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семейства двудольных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признаки для классификации и точного определения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Паслёновые (Solanaceae): разнообразие и значимость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 представлены картофелем, томатом, баклажаном, а также табаком и физалисом, что делает их важными овощными и промышленными культурами.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паслёновых обычно пятичленные, а плоды — ягоды или коробочки, что важно для идентификации семейства.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такие как белена и дурман, содержат ядовитые алкалоиды, требуя осторожности при использовании и выращивании.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Гречиха — культовая зерновая культура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Гречиха занимает важное место среди зерновых культур, широко культивируется и употребляется в пищу. В России она адаптирована к разным климатическим условиям и обеспечивает значительную часть здорового рациона.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 среды обитания гречишных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семейства имеют простые листья с влагалищем у основания и мелкие цветки, собранные в метёлки, что способствует успешному плодоношению в природных условиях России.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семейства Гречишные (Polygonaceae) и их значение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семейства Розовые в мире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регион демонстрирует наибольшее разнообразие видов розовых благодаря различным климатическим зонам.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розовых объясняется их способность адаптироваться к разнообразным экологическим условиям в северном полушарии.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
</a:t>
            </a:r>
            <a:endParaRPr lang="en-US" sz="9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культуры, такие как пшеница и соя из семейства бобовых, являются основой мировой продовольственной безопасности и кормопроизводства.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из семейства розовых — важный источник свежих фруктов и сырья для переработки, востребованный в пищевой промышленности.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из мальвовых обеспечивает сырьё для текстильной промышленности, играя ключевую роль в мировой экономике.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двудольные растения служат сырьём для фармацевтики и лечебных препаратов, что подчёркивает их значение в медицине.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двудольных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клён — угроза местным экосистемам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быстро захватывает новые территории, вытесняя коренные растения, изменяя структуру лесов и снижая биоразнообразие на территории России.
</a:t>
            </a:r>
            <a:endParaRPr lang="en-US" sz="1170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и его влияние на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распространение борщевика приводит к утрате пастбищ и снижению продуктивности сельскохозяйственных угодий, а его токсичные соки опасны для людей и животных.
</a:t>
            </a:r>
            <a:endParaRPr lang="en-US" sz="996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двудольные: примеры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737" y="1835776"/>
            <a:ext cx="525704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семейства двудольных в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статус охраны наиболее уязвимых видов двудольных растений на территории России и подчеркивает важность сохранения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усиление охраны редких видов с учётом их ограниченных ареалов и угроз исчезновения.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 современные методы изучения двудольных растений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позволяют обнаруживать и классифицировать редкие и исчезающие виды с высокой точностью.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вовлекают молодёжь в исследование экологии и защиту природы через практические занятия и научные экспедиции.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биотопов становится приоритетом, направленным на поддержку биоразнообразия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 роль семейств двудольных в природе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двудольных растений обеспечивает фундаментальную поддержку экосистемам и человечеству, подчёркивая необходимость их изучения и бережного отношения к природе.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2026-05-08T14:09:04Z</dcterms:created>
  <dcterms:modified xsi:type="dcterms:W3CDTF">2026-05-08T14:09:04Z</dcterms:modified>
</cp:coreProperties>
</file>