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Многоликий Восток: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Восток — разнообразие культур и история великих цивилизаций.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география Востока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охватывает обширные регионы Азии с древними цивилизациями и богатым культурным наследием. Это перекресток торговых путей, место развития технологий и культурных обменов между народами.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Обширное географическое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включает разнообразные страны — от горных районов Гималаев до степей Монголии и тропических лесов Юго-Восточной Азии. Каждый регион имеет свои климатические и природные особенности.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культур и религий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объединяет множество народов с уникальными традициями и религиозными убеждениями, включая индуизм, буддизм, ислам и конфуцианство, что создает богатую культурную мозаику.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плотность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населения мира проживает на восточных территориях — в таких странах, как Китай, Индия и Бангладеш, что оказывает большое воздействие на экономику и культуру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стран и ландшафтов Востока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Востока: характеристики и разнообразие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региона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— лидеры по численности с более чем 1,4 миллиардами жителей каждая. Япония и Бангладеш тоже входят в число стран с высокой плотностью населения.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культурное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населен множеством этнических групп с уникальными языками, обычаями и традициями. Это одна из самых многообразных по населению частей мира.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социальные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страны быстро развивают крупные города, что влияет на образ жизни, культуру и экономику, создавая динамичное и меняющееся 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древних цивилизаций Востока
</a:t>
            </a:r>
            <a:endParaRPr lang="en-US" sz="2463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XXVI–XIX вв. до н.э. — Индская цивилизация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развитых городов с канализацией и планировкой улиц. Создание ранней письменности и ирригационных систем для сельского хозяйства.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XXIV–I тыс. до н.э. — Месопотамия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клинописи, создание кода законов, использование ирригации и развитие торговли между городами-государствами.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XVI–III вв. до н.э. — Династии Шан и Чжоу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бронзовой металлургии, иероглифической письменности, формирование философских течений и первые государственные институты.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VI в. до н.э. — Империи Персии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народов в централизованное государство, развитие административных систем и зороастризма — одной из древнейших религий.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шелкового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II века до н.э. этот маршрут связывал Восток и Запад, способствуя обмену товарами, технологиями и идеями между Китаем, Средней Азией и Римской империей.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 инновации на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Шелк, чай, пряности и фарфор перевозились вместе с новыми изобретениями — бумагой, порохом и предметами искусства, что обогащало культуры на обоих концах маршрута.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Самарканд, Кашгар и Сиань стали важными торговыми и культурными узлами, где встречались и смешивались разные языки, религии и 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путь: мост культур и торговли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богатство Востока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архитектурные стили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китайских пагод до японских замков и индийских храмов — архитектура региона отражает разнообразие религий и философских учений.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техники строительства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мастера использовали дерево, бамбук, камень и глину, создавая сооружения, гармонично встроенные в природный ландшафт.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философия в архитектуре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формы зданий выражают духовные ценности — от буддизма до ислама, при этом усиливая связь человека с природой и космосом.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 танцевальное наследие Востока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инструменты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Гуцинь и эрху создают мелодии, отражающие древние мифы и природные звуки, часто используемые в ритуалах и театральных постановках.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Гамелан в Индонезии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гамелан сочетает металлические и деревянные инструменты, сопровождая танцы и церемонии, создавая неповторимую атмосферу.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Ситар и табла создают ритмы классических и народных композиций, тесно связанных с религиозными и культурными обрядами.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струнные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 и сямисэн — важные инструменты в классической музыке, сопровождаемые изящными танцами и театром кабуки.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 — встреча весны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главный праздник сопровождается фейерверками, украшением домов красным цветом и семейными застольями, символизируя обновление и счастье.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— цветной фестиваль Индии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 и радости, во время которого люди бросают друг в друга яркие краски, выражая единение и победу добра над злом.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сакуры в Японии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пикники под цветущими вишнями сочетают любовь к природе и традиционным видам отдыха, символизируя быстротечность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и обряды Востока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Востока и их роль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возникший в Индии, распространён в Китае, Японии и Юго-Восточной Азии, формируя принципы сострадания и духовного развития.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и даосизм в Китае влияют на философию, мораль и социальные нормы, подчеркивая гармонию и порядок в обществе.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Индуизм, основа культуры Индии и Непала, сочетает ритуалы, мифологию и философию с повседневной жизнью и праздниками.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Синтоизм в Японии отражает почитание природы и предков, оставаясь важной частью национальной идентичности и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искусства и живописи Востока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как высшее искусство в Китае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каллиграфия — не просто письмо, а форма художественного выражения. В Китае каждый знак превращается в живую картину, где важна гармония линий и ритм. Такое искусство ценится за глубокий философский смысл и эстетическую красоту.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живопись — природа и минимализм
</a:t>
            </a:r>
            <a:pPr algn="ctr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художники используют акварель и тушь, создавая лёгкие и воздушные изображения природы. Часто встречаются мотивы ветра, цветов сакуры и морских волн, передающие дух спокойствия и грации. Минимализм помогает подчеркнуть значимость каждого штриха.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Исламское искусство и каллиграфия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исламских странах живопись строго связана с религиозными нормами. Каллиграфия и геометрические узоры украшают храмы и рукописи. Этот стиль выражает духовность и красоту через сложные орнаменты, избегая изображения живых существ, что связано с вероучением.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— искушение димсамами и уткой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славится разнообразием мелких блюд — димсамов, которые подают в бамбуковых пароварках. Пекинская утка — изысканное блюдо с хрустящей корочкой, сопровождаемое соусами и блинчиками. Рис — основа многих блюд, символизирует благополучие.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 и утонченность суши
</a:t>
            </a:r>
            <a:pPr algn="ctr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суши — блюдо, где ценится свежесть ингредиентов и искусство подачи. Темпура — обжаренные во фритюре овощи и морепродукты, а мисо-суп дополняет трапезу согревающим вкусом. Чайная церемония подчёркивает уважение к природе и традициям.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специи и блюда с характером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кухня знаменита пряными карри и хрустящими самосами — пирожками с начинкой. Тандырные лепешки готовятся в особой печи, придавая уникальный аромат. Каждое блюдо наполнено балансом вкусов, фруктов и специй, отражая многообразие регионов.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восточной кухни и их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технические открытия Востока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были изобретены бумага, компас, порох и книгопечатание, что значительно повлияло на развитие мировых технологий и распространение знаний.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подарила миру десятичную систему счисления, включая цифру ноль, а также основополагающие идеи алгебры и тригонометрии.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создали важные труды в области математики, астрономии и медицины, которые оказали влияние на европейский Ренессанс и последующие научные открытия.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восточных изобретений стало фундаментом для европейских технологий, например, компас способствовал развитию мореплавания и географических открытий.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стран Востока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Китайско-тибетская языковая семья включает китайский язык с более миллиарда носителей и большое число региональных диалектов, отличающихся произношением и лексикой.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Алтайская семья объединяет турецкие, монгольские и корейский языки, каждый из которых имеет богатую историческую традицию и особенности фонетики.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Дравидийская семья распространена в Южной Индии, включая тамильский и телугу, а японский и корейский языки уникальны и не имеют близких родственных языков.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и её символика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— символ японской эстетики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— традиционная одежда Японии, отличающаяся изысканным кроем и яркими узорами. Цвета и рисунки отражают сезон, возраст и социальный статус носителя, подчёркивая бережное отношение к традициям.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 — многогранный образ Индии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 — длинное полотно, драпируемое вокруг тела по-разному в различных регионах. Орнаменты и цвета несут символику процветания, духовности и индивидуальности женщины в индийском обществе.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Ханфу и чонсам — традиции Китая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одежда ханфу и чонсам отличаются плавными линиями и богатой вышивкой. Они выражают уважение к культурным корням, а цветовая гамма подчеркивает статус и особые праздники.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и особенности образования на Востоке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большое внимание уделяется школьным клубам и командной работе, что развивает личные и социальные навыки у учащихся.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система образования подчёркивает важность экзамена «Гаокао» — ключевого для поступления в университет и будущей карьеры.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Корее школьники часто посещают дополнительные занятия по вечерам, что свидетельствует о стремлении к высоким академическим результатам.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города Востока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Шанхай и Сеул впечатляют небоскрёбами, развитыми системами транспорта и внедрением робототехники, что делает их центрами технологического прогресса и урбанистического развития.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 в быстром мире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модернизацию, восточные страны продолжают праздновать национальные церемонии, поддерживать ремёсла и семейные ценности, обеспечивая преемственность культурного наследия.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поп-культуры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Аниме, K-pop и видеоигры завоевали мировое признание, став неотъемлемой частью современной культуры Востока и одновременно способом продвижения региональных традиций и языка.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традиции в современной жизни народов Востока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промышленность современного Востока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вторая по объему мировая экономика, ведущий производитель электроники, автомобилей и текстиля с активным экспортом на мировые рынки.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сохраняет передовые позиции в автомобилестроении, IT-секторе и высокотехнологичной промышленности, влияя на глобальные технологические тренды.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 Сингапур развили мощные индустрии и порты, являясь важными узлами международной торговли и инвестиционных потоков.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восточных лидеров на историю и культуру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— философ мира и порядка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заложил основы этики и социальной гармонии в Китае, его учения о морали и уважении к старшим стали краеугольным камнем восточной философии и воспитания.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— символ ненасилия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возглавил борьбу Индии за независимость, пропагандируя методы гражданского неповиновения и мирного сопротивления, оказав влияние на лидеров по всему миру.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Ма — предприниматель нового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Alibaba, Джек Ма, стал примером современной инновации и лидерства в Китае, продвигая развитие электронной коммерции и технологий на Востоке и в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— форум традиций и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объединяет вековые обычаи и стремление к современному развитию, влияя на мировую культуру, науку и экономику, и сохраняя при этом уникальную идентичность региона.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2026-05-10T15:36:33Z</dcterms:created>
  <dcterms:modified xsi:type="dcterms:W3CDTF">2026-05-10T15:36:33Z</dcterms:modified>
</cp:coreProperties>
</file>