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курса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старт: цели, правила, форматы и первые шаги курса.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курс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курса задаёт правила работы, знакомит с логикой обучения и помогает привыкнуть учиться по шагам.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как последовательная система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разделов курса от знакомства до самостоятельной работы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опоры помогают уверенно двигаться по курсу: понимать инструкцию, выполнять шаги, объяснять результат и проверять себя.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учебные опоры курса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урок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урок строится так, чтобы сначала понять материал, затем попробовать его на практике и завершить выводом.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урока создают понятный ритм: объяснение, действие, обсуждение и закрепление.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 в курсе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готовиться к занятиям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материалы курса в одной папке или тетради, чтобы быстро находить нужные листы, задания и образцы. Порядок в материалах экономит время и снижает путаницу.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 тема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запись с даты и темы урока. Это помогает восстановить ход занятий, увидеть последовательность тем и быстро подготовиться к повторению перед проверкой.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ключевые термины, шаги решения и короткий пример. Такой конспект легче перечитывать, потому что в нём сразу видны главное правило и способ действия.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правок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Оставляйте поля для отметок и исправлений. Если позже понадобится уточнение, вы быстро найдёте место ошибки и сможете дописать недостающее без переписывания всего конспекта.
</a:t>
            </a:r>
            <a:endParaRPr lang="en-US" sz="9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в команде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Слушайте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говорите по очереди и коротко объясняйте свои действия. Вежливые формулировки делают обсуждение спокойным и помогают услышать важные замечания.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Смените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задания поменяйтесь ролями и повторите проверку. Так каждый попробует обе функции и лучше поймёт, как устроено совместное решение.
</a:t>
            </a:r>
            <a:endParaRPr lang="en-US" sz="940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Распределите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договоритесь, кто читает задание, а кто проверяет шаги. Чёткое распределение ролей помогает не перебивать друг друга и быстрее перейти к результату.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Подведите итог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назовите общий результат и отметьте, что получилось особенно хорошо. Уважение к чужой работе укрепляет команду и делает общий ответ точнее.
</a:t>
            </a:r>
            <a:endParaRPr lang="en-US" sz="9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и этики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любой практике соблюдайте аккуратность: работайте внимательно, не спешите и следите за порядком на столе. Это снижает риск ошибок и делает работу понятнее.
</a:t>
            </a:r>
            <a:endParaRPr lang="en-US" sz="1114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обращайтесь с материалами курса: книгами, листами, карточками и техникой. Если предметы общие, после работы их возвращают на место в том же состоянии.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заимствование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тексты, решения и изображения используйте честно: указывайте автора и не выдавайте готовую работу за свою. Это правило формирует доверие и уважение к труду других.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Относитесь к людям спокойно и доброжелательно: не перебивайте, не высмеивайте ошибки и не превращайте обсуждение в спор. Безопасная атмосфера помогает учиться увереннее и быстрее.
</a:t>
            </a:r>
            <a:endParaRPr lang="en-US" sz="11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признака показывают, что материал понятен: ответ выполняется без подсказки, его можно объяснить своими словами и он совпадает с образцом.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понимания после проверки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обратной связи в курсе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заданий в курсе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формата дополняют друг друга: каждый проверяет понимание, практику или умение объяснять.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форматы равны по роли: они проверяют знание, применение и объяснение с разных сторон.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минут помогают быстро пройти путь от чтения инструкции до первого самостоятельного действия и сразу понять, как устроена работа на курсе.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минут
</a:t>
            </a:r>
            <a:endParaRPr lang="en-US" sz="666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для первого знакомства с форматом практики.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будет оцениваться работа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оценивать не только результат, но и способ работы.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складывается из качества выполнения, ясности объяснения и активности в работе.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движения по курсу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курса выстроены по логике от знакомства к самостоятельному применению и закреплению.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базовых навыков поддерживают уверенную работу на каждом этапе и помогают не теряться в новом задании.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навыков
</a:t>
            </a:r>
            <a:endParaRPr lang="en-US" sz="4964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основу самостоятельной учебной работы.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587" y="1162275"/>
            <a:ext cx="4902825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курса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 нужны, чтобы одинаково понимать задания, ответы и проверку на всех этапах курса.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словарь делает объяснения точнее и помогает быстрее разбираться в заданиях.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помогают не спешить и сначала попробовать найти решение самостоятельно, а затем обращаться за помощью.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шага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простой алгоритм при затруднении.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ответа помогают сделать мысль ясной: сначала позиция, потом объяснение, затем пример и короткий вывод.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части
</a:t>
            </a:r>
            <a:endParaRPr lang="en-US" sz="7073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ответ понятным и завершённым.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понять свой старт и выбрать личную цель, с которой будет легче двигаться по курсу.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вопроса
</a:t>
            </a:r>
            <a:endParaRPr lang="en-US" sz="5154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настроиться на обучение и увидеть собственный прогресс.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опор общей части курса создают уверенный старт: цели, правила, форматы, оценивание и самопроверка.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опор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спокойно перейти к основному модулю.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старт завершён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курса завершена: теперь есть понятная карта обучения, общие правила и способы проверки. Дальше эти инструменты будут работать в заданиях основного модуля.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2026-07-27T00:46:31Z</dcterms:created>
  <dcterms:modified xsi:type="dcterms:W3CDTF">2026-07-27T00:46:31Z</dcterms:modified>
</cp:coreProperties>
</file>