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Биоценоз: экология сообщества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видов формируют живое сообщество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смотреть на сообщество целиком
</a:t>
            </a:r>
            <a:endParaRPr lang="en-US" sz="2144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сообщества видно, как виды связаны между собой и со средой: это помогает понять устройство леса, луга и водоёма.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рассматривать природу как сообщество
</a:t>
            </a:r>
            <a:endParaRPr lang="en-US" sz="221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видами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виды почти никогда не живут отдельно: они используют одни и те же ресурсы, влияют друг на друга и образуют устойчивые связи, которые нельзя заметить при изучении одного организма.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Пища, конкуренция и взаимная поддержка определяют, какие виды могут сосуществовать рядом, а какие вытесняют друг друга. Поэтому сообщество нужно рассматривать как единую систему.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 составе биоценоза можно понять, почему меняются численность видов, ярусность, сезонная активность и устойчивость территории к нарушениям.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биоценоз
</a:t>
            </a:r>
            <a:endParaRPr lang="en-US" sz="2543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сообщество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объединяет все живые организмы, которые совместно обитают на одном участке и вступают во множество связей. Это не случайный набор видов, а целостное сообщество.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него входят растения, животные, грибы и микроорганизмы. Каждый участник выполняет свою роль, а вместе они образуют систему обмена веществ и энергии.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биоценоза зависит от условий территории и от того, какие виды способны здесь выживать и размножаться. Поэтому сообщества на разных местах заметно различаются.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 — лес, где деревья, птицы, насекомые и почвенные грибы существуют рядом и поддерживают друг друга через питание, разложение и опыление.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и биотоп
</a:t>
            </a:r>
            <a:endParaRPr lang="en-US" sz="2543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участок — разные условия
</a:t>
            </a:r>
            <a:pPr algn="l" indent="0" marL="0">
              <a:lnSpc>
                <a:spcPct val="90000"/>
              </a:lnSpc>
              <a:buNone/>
            </a:pPr>
            <a:r>
              <a:rPr lang="en-US" sz="3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песчаная дюна могут находиться рядом, но жизнь в них организована по-разному. Влажная почва, тень и густой полог создают условия для одних видов, а сухой песок — для других. Именно биотоп задаёт границы возможного состава сообщества.
</a:t>
            </a:r>
            <a:endParaRPr lang="en-US" sz="998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определяет состав
</a:t>
            </a:r>
            <a:pPr algn="l" indent="0" marL="0">
              <a:lnSpc>
                <a:spcPct val="90000"/>
              </a:lnSpc>
              <a:buNone/>
            </a:pPr>
            <a:r>
              <a:rPr lang="en-US" sz="3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и том же биотопе набор организмов меняется, если меняются свет, влажность, температура или рельеф. Поэтому биоценоз нельзя отделять от среды: он заселяет конкретное место и приспосабливается к его особенностям.
</a:t>
            </a:r>
            <a:endParaRPr lang="en-US" sz="1043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сообщества и среды
</a:t>
            </a:r>
            <a:pPr algn="l" indent="0" marL="0">
              <a:lnSpc>
                <a:spcPct val="90000"/>
              </a:lnSpc>
              <a:buNone/>
            </a:pPr>
            <a:r>
              <a:rPr lang="en-US" sz="3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 паре «биоценоз—биотоп», важно помнить: живое сообщество и участок среды образуют связанный комплекс. Без понимания условий места невозможно объяснить, почему в одном случае доминирует лес, а в другом — редкая растительность.
</a:t>
            </a:r>
            <a:endParaRPr lang="en-US" sz="998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и биотоп
</a:t>
            </a:r>
            <a:endParaRPr lang="en-US" sz="2543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создания органики к её разложению
</a:t>
            </a:r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круговорот вещества и передачу энергии в сообществе.
</a:t>
            </a:r>
            <a:endParaRPr lang="en-US" sz="2543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97030"/>
            <a:ext cx="481766" cy="3854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75618"/>
            <a:ext cx="481766" cy="4282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98476" y="1160879"/>
            <a:ext cx="400501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задаёт облик биоценоза
</a:t>
            </a:r>
            <a:endParaRPr lang="en-US" sz="2543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входит в биоценоз, тем сложнее его связи и тем больше вариантов питания, убежищ и способов сосуществования. Видовое разнообразие делает сообщество богаче и гибче.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показывает, сколько особей каждого вида присутствует в сообществе. Даже редкий вид может быть важен, если он участвует в ключевых связях или занимает особую нишу.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Доминирующий вид встречается чаще других и сильнее влияет на условия среды. Он во многом задаёт внешний облик сообщества и распределение остальных организмов.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ельнике главную роль играет ель, а в степи — злаки и полыни. Такие примеры показывают, как один преобладающий вид формирует общий характер биоценоза.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пространство в биоценозе
</a:t>
            </a:r>
            <a:endParaRPr lang="en-US" sz="2543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ярусы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сообщество распределяется по ярусам: кроны, кустарники, травы и почва образуют разные уровни жизни. Каждый уровень получает своё количество света и влаги, поэтому здесь обитают разные виды.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22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Микроусловия внутри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Микроместообитания создают локальные отличия даже внутри одного яруса: под упавшим деревом, у ствола или в подстилке условия будут неодинаковыми. Это расширяет число экологических возможностей.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49" y="33172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распределение неравномерно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занимают те места, где им легче добывать пищу, укрываться и размножаться. Поэтому распределение организмов в биоценозе неравномерно и связано с приспособленностью к конкретным условиям.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54" y="33219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ярусности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снижает прямую конкуренцию и позволяет большему числу видов сосуществовать на одной территории. Так формируется сложная и упорядоченная пространственная структура сообщества.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начинается с того, чем вид питается, когда он активен и где чаще всего обитает. Это не просто место на карте, а весь способ жизни в сообществе.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другими видами
</a:t>
            </a:r>
            <a:pPr algn="l" indent="0" marL="0">
              <a:lnSpc>
                <a:spcPct val="100000"/>
              </a:lnSpc>
              <a:buNone/>
            </a:pPr>
            <a:r>
              <a:rPr lang="en-US" sz="46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учитываются связи с другими организмами: кто является кормом, кто конкурентом, а кто помогает распространять семена или опылять растения. Ниша охватывает всю систему отношений.
</a:t>
            </a:r>
            <a:endParaRPr lang="en-US" sz="1393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47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похожих вида редко занимают полностью одинаковую нишу. Конкуренция заставляет их расходиться по времени активности, пищевым объектам или месту обитания, чтобы сосуществовать в одном биоценозе.
</a:t>
            </a:r>
            <a:endParaRPr lang="en-US" sz="1424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во времени
</a:t>
            </a:r>
            <a:endParaRPr lang="en-US" sz="254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2155955"/>
            <a:ext cx="4724400" cy="965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могут быть как взаимовыгодными, так и неблагоприятными; их сочетание определяет структуру и устойчивость сообщества.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экологии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типы взаимодействий распределяются по характеру связи и результату для организмов.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взаимодействий организмов
</a:t>
            </a:r>
            <a:endParaRPr lang="en-US" sz="2291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одной цепи к пищевой сети
</a:t>
            </a:r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проходит через цепи, а сеть объединяет несколько путей питания в одном сообществе.
</a:t>
            </a:r>
            <a:endParaRPr lang="en-US" sz="2543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механизма особенно важны для устойчивости биоценоза.
</a:t>
            </a:r>
            <a:pPr algn="l" indent="0" marL="0">
              <a:lnSpc>
                <a:spcPct val="115000"/>
              </a:lnSpc>
              <a:buNone/>
            </a:pPr>
            <a:r>
              <a:rPr lang="en-US" sz="122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раздел «Экология сообществ».
</a:t>
            </a:r>
            <a:endParaRPr lang="en-US" sz="1226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связей помогает сообществу сохранять равновесие при изменении условий.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и сукцессия
</a:t>
            </a:r>
            <a:endParaRPr lang="en-US" sz="2543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Весенне-летний подъём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усиливаются рост растений, размножение насекомых и активность птиц. Летом сообщество достигает наибольшей полноты связей, потому что пищи и света становится достаточно для многих видов.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Осеняя перестройка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меняется соотношение видов: часть растений завершает вегетацию, многие животные переходят к запасанию корма или миграции. Сообщество как будто перестраивает внутренний ритм.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затухание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обмен веществ и численность большинства организмов снижаются. Сохраняются лишь виды, приспособленные к холоду, а жизненные процессы становятся медленнее и менее заметными.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сообществ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идёт дольше, чем сезонные колебания, и меняет само сообщество. На месте вырубки, пожара или нового водоёма постепенно появляются новые устойчивые связи между видами.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задают рамки существования сообщества, а биотические определяют, как именно виды распределяются и взаимодействуют внутри этих рамок.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«Факторы среды»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формирующие сообщество
</a:t>
            </a:r>
            <a:endParaRPr lang="en-US" sz="2543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по-разному ограничивают состав биоценоза и объясняют, почему сообщества одного типа в разных местах заметно отличаются.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 нижнего яруса
</a:t>
            </a:r>
            <a:pPr algn="l" indent="0" marL="0">
              <a:lnSpc>
                <a:spcPct val="90000"/>
              </a:lnSpc>
              <a:buNone/>
            </a:pPr>
            <a:r>
              <a:rPr lang="en-US" sz="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пологом леса света меньше, чем на открытом месте, поэтому травы и тенелюбивые растения занимают нижний ярус. Их положение определяется не только освещением, но и конкуренцией за влагу и пространство.
</a:t>
            </a:r>
            <a:endParaRPr lang="en-US" sz="803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кронах
</a:t>
            </a:r>
            <a:pPr algn="l" indent="0" marL="0">
              <a:lnSpc>
                <a:spcPct val="90000"/>
              </a:lnSpc>
              <a:buNone/>
            </a:pPr>
            <a:r>
              <a:rPr lang="en-US" sz="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кронах деревьев размещаются гнёзда птиц и укрытия для насекомых. Верхний ярус получает больше света, поэтому именно здесь сосредоточены многие организмы, использующие древесный покров как опору и защиту.
</a:t>
            </a:r>
            <a:endParaRPr lang="en-US" sz="803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 питание
</a:t>
            </a:r>
            <a:pPr algn="l" indent="0" marL="0">
              <a:lnSpc>
                <a:spcPct val="90000"/>
              </a:lnSpc>
              <a:buNone/>
            </a:pPr>
            <a:r>
              <a:rPr lang="en-US" sz="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и мёртвая древесина становятся пищей для грибов и бактерий. Насекомые, в свою очередь, служат кормом птицам, поэтому разложение и питание образуют единый круг связей.
</a:t>
            </a:r>
            <a:endParaRPr lang="en-US" sz="803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сеть взаимосвязей
</a:t>
            </a:r>
            <a:endParaRPr lang="en-US" sz="25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типичных сообщества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
</a:t>
            </a:r>
            <a:pPr algn="l" indent="0" marL="0">
              <a:lnSpc>
                <a:spcPct val="100000"/>
              </a:lnSpc>
              <a:buNone/>
            </a:pPr>
            <a:r>
              <a:rPr lang="en-US" sz="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лугу преобладают злаки, разнотравье, опылители и почвенные организмы. Открытое пространство усиливает роль света и ветра, а разнообразие цветущих растений поддерживает множество насекомых.
</a:t>
            </a:r>
            <a:endParaRPr lang="en-US" sz="998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00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биоценоз строится вокруг деревьев, кустарников, трав, грибов и насекомых. Ярусность помогает видам распределять свет, влагу и пространство, не вытесняя друг друга полностью.
</a:t>
            </a:r>
            <a:endParaRPr lang="en-US" sz="998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
</a:t>
            </a:r>
            <a:pPr algn="l" indent="0" marL="0">
              <a:lnSpc>
                <a:spcPct val="100000"/>
              </a:lnSpc>
              <a:buNone/>
            </a:pPr>
            <a:r>
              <a:rPr lang="en-US" sz="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пресноводном водоёме основу сообщества составляют фитопланктон, водные растения, моллюски, рыбы, амфибии, бактерии и грибы. Здесь особенно заметны связи между водой, освещением и жизнью в разных слоях.
</a:t>
            </a:r>
            <a:endParaRPr lang="en-US" sz="964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описывает только живую часть, биогеоценоз связывает её с конкретным участком, а экосистема охватывает взаимодействие живого и неживого в более общем смысле.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темы «Биоценоз» и «Экосистема»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понятий помогает увидеть, где заканчивается сообщество организмов и начинается включение среды обитания.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близких понятия
</a:t>
            </a:r>
            <a:endParaRPr lang="en-US" sz="254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«Биоценоз»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как основа устойчивости
</a:t>
            </a:r>
            <a:endParaRPr lang="en-US" sz="254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три ключевые функции биоценоза: создание органического вещества, поддержание разнообразия и возвращение веществ в среду.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функции взаимосвязаны: без разнообразия ослабевает устойчивость, а без редуцентов нарушается круговорот веществ.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человек в биоценозах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7886700" y="4482077"/>
            <a:ext cx="875071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35600" y="1453375"/>
            <a:ext cx="2274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воды, почв и воздуха изменяет условия жизни организмов. Наиболее чувствительные виды исчезают первыми, поэтому сообщество теряет часть связей и становится менее сложным.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80380" y="1453375"/>
            <a:ext cx="2349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местообитаний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распашка и осушение болот разрушают привычные местообитания. Когда исчезает укрытие, питание или влажная среда, многие популяции резко сокращаются.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193473" y="1453375"/>
            <a:ext cx="2274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Чужеродные виды могут быстро занять освободившиеся ниши и вытеснить местные организмы. В результате меняются пищевые цепи, а исходный состав биоценоза упрощается.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3409" y="3360450"/>
            <a:ext cx="2349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ритмов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сдвигает сроки цветения, размножения и миграций. Если ритмы видов перестают совпадать, связи между ними ослабевают и сообщество работает хуже.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74103" y="3360450"/>
            <a:ext cx="2313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связи обрываются, биоценоз хуже восстанавливается после засухи, морозов и других стрессов. Потеря устойчивости часто проявляется не сразу, а накапливается постепенно.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как живая система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 — это не просто набор видов, а целая сеть ниш, связей и потоков вещества. Если вы умеете различать компоненты этой сети, вы уже понимаете основу экологии сообщества.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2026-07-25T23:15:30Z</dcterms:created>
  <dcterms:modified xsi:type="dcterms:W3CDTF">2026-07-25T23:15:30Z</dcterms:modified>
</cp:coreProperties>
</file>