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как действовать школьнику в опасной ситуации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дым распространяются за минуты — важно знать, что делать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при пожаре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дома и в общественных местах подросток нередко должен действовать сам. Знание сигналов тревоги, путей выхода и порядка эвакуации помогает не растеряться и защитить себя и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2001675"/>
            <a:ext cx="451200" cy="36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067" y="2675505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7404" y="4096568"/>
            <a:ext cx="328050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пожара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слабый запах дыма без понятного источника — серьёзный сигнал. Он может появиться раньше пламени и быстро указать на скрытое возгорание в соседнем помещении.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под дверью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из-под двери идёт дым, это означает, что огонь уже рядом или путь к выходу скоро станет опасным. Действовать нужно немедленно, не ожидая усиления огня.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 и искрение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Характерный треск, вспышки или искры часто говорят о неисправной проводке, технике или открытом пламени. Такие признаки нельзя игнорировать, даже если огня пока не видно.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 и перегрев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температуры в комнате или коридоре показывает, что очаг пожара рядом. Горячие поверхности и воздух быстро делают пребывание в помещении опасным для дыхания.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Мигание ламп или внезапное отключение света могут сопровождать пожар и затруднять ориентирование. В темноте и дыму легко потерять выход, поэтому реагировать нужно сразу.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обнаружении огня или дыма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сообщите взрослым и поднимите тревогу, если в здании есть пожарная сигнализация. Не пытайтесь «проверить» ситуацию в одиночку, когда есть явные признаки огня или дыма.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Позвоните по номеру 112 и назовите адрес, этаж, комнату или кабинет, а также что именно горит. Если внутри есть люди, скажите об этом сразу и чётко.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тратьте время на сокрытие происшествия или спасение вещей. При большом огне без взрослых и средств защиты нельзя пытаться тушить его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пожаре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безопасной эвакуации и вызова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из здания без паники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спокойно и организованно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 важны быстрый шаг и порядок. На лестнице держатся правой стороны, а в коридоре следуют указателям и указаниям учителя или другого взрослого.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дыму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задымлённом помещении воздух у пола чище, чем выше. Поэтому нужно пригнуться или двигаться ползком, не поднимая голову выше уровня дыма и не теряя направление к выходу.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наибольшую опасность при пожаре
</a:t>
            </a:r>
            <a:endParaRPr lang="en-US" sz="231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самая большая угроза связана с воздухом, которым человек дышит, а не только с огнём.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— отравление дымом и потеря ориентации. Поэтому важнее всего быстро выйти и не допустить паники.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пожарной безопасности; значения в диаграмме показаны как наглядное распределение рисков.
</a:t>
            </a:r>
            <a:endParaRPr lang="en-US" sz="5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задымленном помещении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Защитите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Прикройте рот и нос влажной тканью, чтобы уменьшить вдыхание дыма и горячих частиц.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Держитесь ниже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согнувшись или ползком: у пола меньше дыма, и так легче сохранять ориентир к выходу.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открывайте горячую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дверь нагрелась, не распахивайте её. За ней может быть очаг огня или сильное задымление.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Ищите место, где вас увидят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выйти нельзя, подойдите к окну или балкону и подавайте сигналы о помощи до прибытия спасателей.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чего нельзя делать при пожаре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безопасных и опасных действий помогает быстро запомнить правильный алгоритм поведения.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всегда ведут к быстрому выходу, оповещению взрослых и вызову помощи. Опасные — замедляют эвакуацию и повышают риск травм.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и школьные инструкции по эвакуации.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звонить по номеру 112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свои фамилию и имя, точный адрес и место пожара: школу, квартиру, этаж или кабинет. Диспетчеру важно сразу понять, где нужна помощь.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сообщите, что именно горит, есть ли дым и остались ли люди внутри. Если рядом есть пострадавшие, скажите об этом без промедления.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полезно заранее знать адрес школы, домашний адрес и заметные ориентиры рядом. Это помогает не растеряться в опасной ситуации.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 и не сбрасывайте вызов первым. Диспетчер может задать уточняющие вопросы, чтобы спасатели приехали быстрее и без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загорелась одежда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остановитесь и не бегите: поток воздуха только усилит пламя. Упадите на пол и перекатывайтесь, закрывая огонь тканью, одеялом или плотной курткой.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тушения позовите взрослых и оцените ожоги. При сильной боли, обширных поражениях или затруднённом дыхании нужно немедленно вызвать скорую помощь по 112.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школьников при пожаре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опасность и начата эвакуация, тем меньше времени дыму и огню перекрыть путь к выходу.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ошибки связаны с потерей времени и неверными действиями. Быстрый выход и вызов помощи снижают риск травм.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основам пожарной безопасности и школьным правилам эвакуации; дата не указана.
</a:t>
            </a:r>
            <a:endParaRPr lang="en-US" sz="7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05690" y="1266498"/>
            <a:ext cx="84307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дома: действия семьи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обсудите основной и запасной выход из квартиры или дома. Это помогает не растеряться и выбрать безопасный маршрут, если один из проходов окажется задымлён или заблокирован.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Назначьте понятную точку сбора на улице, подальше от подъезда и машин. Там легче проверить, все ли вышли, и не мешать работе пожарных и скорой помощи.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вещи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доступными телефон, зарядку, фонарик и аптечку. В экстренной ситуации не придётся искать их по комнатам, а звонок в 112 можно сделать сразу после выхода.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 отрабатывайте порядок действий вместе с детьми и пожилыми родственниками. Практика уменьшает панику, ускоряет сбор и помогает каждому запомнить свою 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школе: порядок поведения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6575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Срабатывает сигнал тревоги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прекращает занятия и остаётся вместе. Никто не собирает вещи и не пытается выяснять, что произошло самостоятельно.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685033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 маршруту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организует движение по утверждённому пути эвакуации. Группа идёт быстро, но без толчеи, не возвращаясь в кабинет.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73489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кабинете и на месте сбора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убеждается, что помещение пусто, и проводит перекличку на безопасной площадке. Если кто-то отсутствует, об этом сразу сообщают спасателям.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61964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разрешения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со школьной территории нельзя уходить домой без разрешения. Важно дождаться указаний взрослых и не мешать подсчёту учащихся.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распространяется дым при пожаре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небольшом очаге дым может быстро заполнить верхние зоны помещения и закрыть обзор на пути к выходу.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распространяется быстрее, чем большинство людей успевает среагировать. Закрытая дверь и ранняя эвакуация дают дополнительные минуты безопасности.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пожарной безопасности; дата не указана.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выйти из помещения уже нельзя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закройте дверь и щели влажной тканью или любой плотной материей. Это уменьшит поступление дыма и даст больше времени, пока вы ждёте помощи.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Перейдите к окну, балкону или месту, где вас хорошо видно с улицы. Зовите на помощь, звоните 112 и привлекайте внимание яркой тканью или движением у окна.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прыгайте с высоты без указаний спасателей. Такое действие может быть опаснее самого дыма, поэтому нужно сохранять спокойствие и ждать профессиональной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небольшом возгорании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последовательность действий, если очаг маленький и выход из помещения остаётся безопасным.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пожара в повседневной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перегружайте розетки и не оставляйте зарядные устройства, свечи или обогреватели без присмотра. Даже короткое замыкание или перегрев могут быстро привести к возгоранию.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проводами и техникой: повреждённые кабели, закрытые вентиляционные отверстия и сушить вещи на нагревательных приборах опасно как дома, так и в школе.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давайте детям играть со спичками и зажигалками, а рядом с источниками тепла не храните бумагу, ткань и другие легко воспламеняющиеся предметы.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доступ к выходам, исправность сигнализации и порядок в коридорах. Свободный путь эвакуации важен не меньше, чем исправная электропроводка.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школьника по действиям при пожаре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Увидел дым — не жди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сообщи взрослым и не пытайся разобраться в ситуации один. На памятке рядом можно показать номер 112, чтобы сразу вспомнить, куда звонить в опасный момент. Чем быстрее начнётся помощь, тем меньше риск для людей.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 — время выходить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только звучит оповещение, нужно идти к эвакуационному выходу вместе с классом. На иллюстрации уместны стрелки направления движения и знак выхода, чтобы маршрут был понятен без лишних слов.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дыму — вниз и к спасению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коридор задымлён, школьник пригибается и движется ближе к полу, где воздух чище. Перечёркнутый лифт напомнит, что пользоваться им нельзя, даже если он кажется самым быстрым путём.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урока: безопасность важнее вещей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спасают не вещи, а быстрые и правильные действия: сообщить по 112, выйти без паники, помочь младшим и не возвращаться туда, где уже опасно.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2026-05-21T03:24:58Z</dcterms:created>
  <dcterms:modified xsi:type="dcterms:W3CDTF">2026-05-21T03:24:58Z</dcterms:modified>
</cp:coreProperties>
</file>