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Сумчатые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отряд млекопитающих с характерной кожной сумкой для детёнышей.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расселение сумчатых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появились более 100 млн лет назад в Южной Америке. Через Антарктиду они мигрировали в Австралию. Сегодня их основная среда — Австралия и Америка, из-за конкуренции с плацентарными млекопитающими.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главные особенности сумчатых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— млекопитающие, у которых у самок есть сумка, или marsupium, для вынашивания и защиты потомства после рождения.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рождаются недоразвитыми и проводят время в сумке, где продолжают развиваться, например, у кенгуру новорождённые размером с фасолину к ползут в сумку.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70% видов сумчатых обитает в этих регионах, где они играют важную роль в экосистемах лесов и саванн. Здесь особенно разнообразны кенгуру и коалы.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Новая Гвинея — центр разнообразия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видов сумчатых, главным образом опоссумов, населяют леса и саванны. Они адаптированы к жизни как в естественной среде, так и около человеческих поселений.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 Центральная Америка — дом опоссумов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Австралии и Америки сумчатые практически не встречаются, что связано с историческим расселением и конкуренцией с плацентарными млекопитающими.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регионы — редкие случаи обитания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обитания сумчатых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сумчатых по регионам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богатство приходится на Австралию и Океанию, что отражает их долгую эволюционную изоляцию.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сохраняет уникальное и масштабное разнообразие сумчатых, в отличие от Америки с меньшим числом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биогеографии сумчатых,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сумчатых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сумчатые, достигающие 2 метров в росте и 90 кг веса, обитают в открытых саваннах, хорошо приспособлены к прыжкам и быстрым передвижениям.
</a:t>
            </a:r>
            <a:endParaRPr lang="en-US" sz="761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символ Австралии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сумчатые живут на деревьях и питаются исключительно листьями эвкалипта, демонстрируя особенную диету и медленный образ жизни.
</a:t>
            </a:r>
            <a:endParaRPr lang="en-US" sz="769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— мастера эвкалиптовых лесов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Валлаби меньше кенгуру, быстро передвигаются по кустарникам, а бандикуты — ночные насекомоядные сумчатые с компактным телом.
</a:t>
            </a:r>
            <a:endParaRPr lang="en-US" sz="761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Валлаби и бандикуты — разнообразные мелкие виды
</a:t>
            </a:r>
            <a:endParaRPr lang="en-US" sz="903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Опоссумы адаптированы к жизни в разнообразных средах, включая леса и поселения людей, они всеядны и активны ночью, что повышает их выживаемость.
</a:t>
            </a:r>
            <a:endParaRPr lang="en-US" sz="761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Опоссумы — сумчатые Америки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сумчатых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конечности для прыжков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кенгуру и валлаби задние ноги мощные и длинные, что облегчает прыжки и быстрое передвижение на большие расстояния.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пальцы и когти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сумчатые, например коалы и кускусы, обладают крепкими пальцами с острыми когтями для лазания по ветвям.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для защиты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предохраняет от перепадов температуры, сохраняя тепло ночью и предотвращая перегрев днем в переменчивых условиях.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лапы для рытья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Рысьи виды сумчатых развили крепкие передние лапы с когтями для копания нор и поиска пищи в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сумки у самки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Сумка — кожная складка с сосками внутри, где новорождённые детёныши питаются и развиваются после рождения, что обеспечивает их защиту и питание.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Срок пребывания детёнышей в сумке варьируется от недель до месяцев в зависимости от вида, позволяя им полностью подготовиться к жизни вне материнского тела.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сумчатых: основные этапы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и выхаживания детёнышей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сумчатых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сумчатых активны в ночное или сумеречное время, некоторые виды проявляют социальное поведение и взаимодействие с сородичами.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Опоссумы ведут всеядный образ жизни, включая фрукты, насекомых и мелких животных, что способствует их выживанию в различных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питаются исключительно листьями эвкалипта, переваривая их благодаря специальной кишечной микрофлоре, что обеспечивает им уникальную диету.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валлаби питаются травой и листьями, что делает их типичными травоядными, приспособленными к жизни на открытых пространствах.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сумчатых к среде обитания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другие сумчатые, обитающие в сухих регионах Австралии, способны долго обходиться без воды, извлекая влагу из пищи, что помогает им выживать в условиях засухи и жары.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обладают почками, эффективно фильтрующими токсины эвкалипта, что позволяет им питаться исключительно этими листьями, несмотря на их ядовитость.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сумчатые, например кускусы, обладают цепкими лапами и плотным мехом, что помогает им передвигаться по влажным лесам и защищает от переувлажнения и холода.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и плацентарные млекопитающие: сравнительная характеристика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различия в репродуктивных стратегиях и распределении сумчатых и плацентарных млекопитающих.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контраст состоит в способах воспитания и развития потомства — сумчатые завершают развитие в сумке, плацентарные рождаются более зрелыми.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по биологии и научные публикации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сумчатых в своих 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регулируют растительность и численность насекомых, поддерживая баланс экосистем. Например, кенгуру контролируют рост травянистых растений, препятствуя зарастанию степей.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дьявол выполняет санитарную функцию, поедая падаль и больных животных, а коалы влияют на здоровье эвкалиптовых лесов, способствуя биоразнообразию региона.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тасманийского волка — последний вид сумчатых волков вымер в результате охоты и утраты среды обитания.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дьявол поражён опухолевой болезнью, резко сократившей популяцию и поставившей вид под угрозу исчезновения.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рост городов привели к сокращению ареала квокки и некоторых бандикутов, негативно влияя на их выживание.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хищных животных — лис, кошек и других — серьёзно угрожает уязвимым видам сумчатых на островах и материке.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исчезающие и уязвимые виды сумчатых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враги и угрозы для сумчатых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хищниками сумчатых являются совы и орлы, а также змеи и дикие собаки динго, что является естественным фактором регуляции популяций.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такие как домашние кошки и лисы, особенно в Австралии, представляют серьёзную угрозу, охотясь на сумчатых и конкурируя за пищу.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— охота, уничтожение природных ареалов и аварии на дорогах — добавляет дополнительное давление и снижает численность сумчатых.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и человек: исторические и современные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сумчатых австралийскими аборигенами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аборигены использовали сумчатых для пищи, одежды и инструментов. Эти животные были важной частью их культуры и образа жизни на протяжении тысячелетий.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научное значение сумчатых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современности сумчатые стали символами Австралии, их изучают в биологии, а также используют в образовании и туризме, делая героями мультфильмов и сувениров.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тренды ключевых видов сумчатых в Австралии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семьдесят лет численность кенгуру возросла благодаря охране, тогда как коалы и тасманийские дьяволы испытывают спад из-за болезней и потери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кенгуру отражает успехи охраны, но проблемы у коал и дьяволов требуют дополнительных усилий по сохранению.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институт охраны природы, данные 2023 года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спят до 20 часов в сутки, что связано с необходимостью экономить энергию при переваривании токсичных эвкалиптовых листьев.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часов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проводят в дрёме почти две трети суток из-за низкой калорийности их рациона.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университета Мельбурна
</a:t>
            </a:r>
            <a:endParaRPr lang="en-US" sz="3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программы разведения и реабилитации редких видов, включая успешное восстановление тасманийского дьявола и спасение коал после пожаров.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заповедников способствует охране среды обитания сумчатых и уменьшению угроз от человека и инвазивных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меры по сохранению сумчатых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сумчатых в будущем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— важная часть биосферы, изучение и защита которых помогают сохранить уникальные экосистемы и формировать экологическое сознание для будущих поколений.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2026-05-08T21:31:01Z</dcterms:created>
  <dcterms:modified xsi:type="dcterms:W3CDTF">2026-05-08T21:31:01Z</dcterms:modified>
</cp:coreProperties>
</file>