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отрезков: что это и зачем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сравнивать отрезки точно, быстро и по правилам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помогает строить фигуры, проверять равенство сторон и замечать симметрию. Эта тема учит работать с линейкой, читать шкалу и получать точный ответ вместо приблизительного взгляда на рисунок.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отрезки в геометрии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прямой, которая имеет два конца и ограничена ими. На чертеже его удобно обозначать буквами, например AB или CD.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 и его длина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измерения используют миллиметры, сантиметры и дециметры. Один и тот же отрезок можно описать по-разному, но его длина остаётся одной и той же.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показывает, сколько единиц длины он содержит. Это число всегда записывают вместе с единицей измерения, чтобы ответ был понятным и точным.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отрезка линейкой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начало отрезка совмещают с нулевой отметкой линейки. Затем смотрят, на каком делении находится второй конец, и записывают полученное число с единицей измерения.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отрезок поставить не от нуля, измерение окажется неверным. Поэтому важно следить не только за числом на шкале, но и за точным положением начала отрезка.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сравнении отрезков на чертеже и с помощью линейки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два отрезка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позволяет сравнить отрезки без вычислений и без измерения линейкой. Этот способ особенно удобен, когда оба отрезка изображены на одном чертеже и их можно легко совместить.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совмещают один конец отрезков, а затем внимательно смотрят на второй конец каждого из них. Если концы совпали, значит, длины одинаковые.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отрезок выходит дальше другого, он длиннее. Такой способ даёт наглядный результат и помогает быстро понять отношение между отрезками.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наложением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сравнения отрезков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часто встречается каждый результат при сравнении пар отрезков в учебных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один отрезок оказывается длиннее другого, но равенство тоже встречается регулярно.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измерения, примеры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отрезков чаще всего используют миллиметры, сантиметры и дециметры. Выбор единицы влияет на точность, особенно когда отрезок очень короткий.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единицами нужно помнить: 1 см = 10 мм, а 1 дм = 10 см. Они помогают правильно записывать результат и не путать величины.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единица измерения, тем подробнее видно длину отрезка. Поэтому короткие отрезки удобнее измерять в миллиметрах, а не только в сантиметрах.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отрезки в разных единицах, можно ошибиться при записи ответа. Перед сравнением важно убедиться, что длины выражены одинаково.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и точность измерения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сравнения отрезков по длине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с опорой на числа и единицы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числам видно точное отношение между отрезками: равенство, больше или меньше.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измерения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аккуратный чертеж важен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линия меняет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на рисунке слишком толстая, конец отрезка становится неясным. Из-за этого кажется, что отрезок длиннее или короче, чем он есть на самом деле. Для точного сравнения нужен аккуратный и тонкий штрих.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масштаб сбивает с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 отрезка смещено или деления изображены неровно, чертеж уже нельзя считать надёжным. Даже небольшая погрешность на листе может изменить вывод о длине. Поэтому при построении важно соблюдать аккуратность и проверять каждую отметку.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отрезка равны, если их длины совпадают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определение равных отрезков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это проверяют без привязки к положению на листе: важна только длина, а не направление или место отрезка.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и сравнении двух отрезков в школьной геометрии.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отрезки по линейке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на линейке связано с длиной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единицах измерения сравнение становится простым: достаточно сопоставить числа, записанные у концов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 на шкале, тем длиннее отрезок; связь между измерением и сравнением прямая.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измерения,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 отрезков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сантиметрах и миллиметрах без перевода даёт неверный вывод. Сначала нужно привести длины к одной единице, а потом сопоставлять числа.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 нуля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измерение не с нулевой отметки, длина получится искажённой. Даже небольшое смещение линейки меняет результат сравнения.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внешнему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только по картинке: отрезок может казаться длиннее из-за положения на листе или толщины линии, хотя по длине он короче.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отметка или невнимательная запись способны изменить ответ. Повторное измерение помогает заметить ошибку и исправить её.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какой способ сравнения удобен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выбирают в зависимости от ситуации, точности и возможности измерить их одинаковым способом.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удобно для визуальной проверки, клетчатая бумага ускоряет оценку, а линейка даёт самый точный числовой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один отрезок покрывает больше клеток, он длиннее. Такой способ удобен для быстрых прикидок, когда нужна не линейка, а наглядный счёт по сетке.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 на клетчатой бумаге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сетке отрезок можно оценить по числу клеток или их частям. Если два отрезка занимают одинаковое количество клеток, их длины равны.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точность сравнения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повышается, когда ученик не спешит и последовательно проверяет каждое действие: от постановки линейки до записи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вносит точность измерения, но без аккуратного чертежа, правильной единицы и внимательной записи верный ответ тоже не получится.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значимости факторов, учебная модель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построении треугольников и прямоугольников сравнение отрезков помогает выдержать нужные стороны и проверить, совпадают ли они по длине.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длины сторон определены неверно, форма фигуры изменится. Поэтому сравнение отрезков — основа точного геометрического построения.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сравнения отрезков с построением фигур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симметричных фигурах оно позволяет обнаружить равные части и убедиться, что чертёж выполнен без искажений и лишних смещений.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способа сравнения в зависимости от условий задачи.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на сравнение отрезков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сравнивают по длине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отрезки правильно, нужно смотреть не на их расположение, а на длину. Наложение, линейка и аккуратность измерения дают точный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2026-05-24T17:19:13Z</dcterms:created>
  <dcterms:modified xsi:type="dcterms:W3CDTF">2026-05-24T17:19:13Z</dcterms:modified>
</cp:coreProperties>
</file>