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4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Площади, которые вычисляет определённый интеграл
</a:t>
            </a:r>
            <a:pPr algn="l" indent="0" marL="0">
              <a:lnSpc>
                <a:spcPct val="90000"/>
              </a:lnSpc>
              <a:buNone/>
            </a:pPr>
            <a:r>
              <a:rPr lang="en-US" sz="16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 превращает криволинейную фигуру в точный расчёт площади.
</a:t>
            </a:r>
            <a:endParaRPr lang="en-US" sz="3445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геометрии к точной формуле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о площадях с кривыми границами долго решалась приближённо. Интеграл дал школьной геометрии строгий аналитический инструмент: через график функции, предельный переход и формулу вычисления площади.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700" y="2109218"/>
            <a:ext cx="3686100" cy="10655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под графиком неотрицательной функции
</a:t>
            </a:r>
            <a:endParaRPr lang="en-US" sz="1900" dirty="0"/>
          </a:p>
        </p:txBody>
      </p:sp>
      <p:sp>
        <p:nvSpPr>
          <p:cNvPr id="12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неотрицательности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отрезке [a; b] функция неотрицательна, её график вместе с осью Ox образует фигуру, площадь которой выражается определённым интегралом от f(x) по этому отрезку.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361725" y="7898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приближения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ширина прямоугольников, тем меньше погрешность приближения. Поэтому увеличение числа разбиений делает оценку площади всё более надёжной и точной.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суммы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 можно понимать как предел суммы площадей очень узких прямоугольников. Каждый такой прямоугольник приближённо описывает малую часть фигуры под графиком.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361725" y="35034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функция не меняет знак, значение определённого интеграла совпадает с геометрической площадью рассматриваемой области и не требует дополнительного пересчёта по частям.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Суммы Римана как основа определения интеграла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суммы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части выбирают точку xi и строят прямоугольник высотой f(xi). Сумма f(xi)Δx даёт приближённую площадь под графиком.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отрезка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[a; b] делят на n малых частей одинаковой ширины Δx, чтобы описать фигуру набором простых прямоугольных элементов.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и интеграл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росте числа разбиений сумма уточняется и в пределе приводит к определённому интегралу, который уже даёт точное значение площади.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площади с помощью интеграла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задач на площадь под графиком и между графиками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интеграла на координатной плоскости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выделена фигура под графиком y=f(x) между x=a и x=b. Заштрихованная область наглядно показывает, что интеграл связывает функцию с площадью, а не только с абстрактным числом.
</a:t>
            </a:r>
            <a:endParaRPr lang="en-US" sz="931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под кривой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разбиения иллюстрируют, как кривая заменяется набором узких прямоугольников. Такой рисунок помогает увидеть, откуда берётся сумма Римана и почему её точность растёт при увеличении числа разбиений.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Прямоугольники приближения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выделенный фрагмент ниже оси Ox подчёркивает важную разницу: алгебраическое значение интеграла учитывает знак, а геометрическая площадь всегда берётся без знака и потому может требовать разбиения области.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ниже оси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точность при увеличении числа разбиений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последовательное уточнение результата при переходе к более мелким разбиениям отрезка.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точности особенно заметен на первых шагах; затем приближение стабилизируется и становится всё ближе к пределу.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 для демонстрации принципа сходимости суммы Римана.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превращает нахождение площади в вычисление разности значений первообразной.
</a:t>
            </a:r>
            <a:endParaRPr lang="en-US" sz="2054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 связывает интеграл с первообразной и делает вычисление площади доступным без суммирования прямоугольников.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математического анализа, 11 класс.
</a:t>
            </a:r>
            <a:endParaRPr lang="en-US" sz="10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и их первообразные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наиболее употребимые пары «функция — первообразная» и ключевые замечания для вычисления интегралов.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базовых интегралов сводится к знакомым формулам; константа исчезает в формуле Ньютона–Лейбница.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первообразных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1242" y="1015300"/>
            <a:ext cx="2561915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под осью Ox и значение знака функции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график выше оси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функция на всём отрезке неотрицательна, определённый интеграл совпадает с геометрической площадью. В этом случае дополнительное исправление знака не требуется.
</a:t>
            </a:r>
            <a:endParaRPr lang="en-US" sz="1186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часть ниже оси
</a:t>
            </a:r>
            <a:pPr algn="l" indent="0" marL="0">
              <a:lnSpc>
                <a:spcPct val="100000"/>
              </a:lnSpc>
              <a:buNone/>
            </a:pPr>
            <a:r>
              <a:rPr lang="en-US" sz="574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Участки графика под осью Ox входят в интеграл со знаком минус. Поэтому значение интеграла может оказаться меньше ожидаемой площади или даже сменить знак.
</a:t>
            </a:r>
            <a:endParaRPr lang="en-US" sz="1243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Алгебраическая сумма
</a:t>
            </a:r>
            <a:pPr algn="l" indent="0" marL="0">
              <a:lnSpc>
                <a:spcPct val="100000"/>
              </a:lnSpc>
              <a:buNone/>
            </a:pPr>
            <a:r>
              <a:rPr lang="en-US" sz="54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 складывает положительные и отрицательные вклады, а не просто измеряет площадь. Это делает его удобным для анализа, но требует внимательной проверки знака функции.
</a:t>
            </a:r>
            <a:endParaRPr lang="en-US" sz="1174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57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нужна именно площадь фигуры, участки по разные стороны оси рассматривают отдельно и затем складывают по модулю. Так сохраняется реальный геометрический смысл ответа.
</a:t>
            </a:r>
            <a:endParaRPr lang="en-US" sz="12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между двумя графиками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точки 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площадь между кривыми, сначала определяют точки их пересечения. Именно они задают границы области, а затем отрезок разбивают на участки, где одна функция остаётся выше другой.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смене порядка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графики несколько раз меняются местами, один общий интеграл уже не подходит. Каждый участок считают отдельно, выбирая верхнюю и нижнюю функцию заново, чтобы не исказить результат.
</a:t>
            </a:r>
            <a:endParaRPr lang="en-US" sz="1297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 разности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всём промежутке верхней является функция f(x), а нижней — g(x), площадь вычисляют по формуле ∫ab (f(x)−g(x))dx. Так получают именно геометрическую площадь, а не алгебраическую сумму.
</a:t>
            </a:r>
            <a:endParaRPr lang="en-US" sz="1289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позволяет свести сложную фигуру к нескольким простым частям и сохранить наглядность решения. Проверка по рисунку помогает убедиться, что все участки учтены правильно.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на одном и том же отрезке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три интеграла описывают разные величины, даже если пределы одинаковы. Для площади между графиками важен не только отрезок, но и взаимное расположение функций.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границы интегрирования не означают равные площади: результат определяется формой графиков и их порядком на промежутке.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для сравнения величин на одном отрезке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значение интеграла не равно площади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Определённый интеграл складывает вклад всех участков с учётом знака. Поэтому область ниже оси Ox уменьшает результат, хотя с геометрической точки зрения она всё равно имеет положительную площадь.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5711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Пересечения с осью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график несколько раз проходит через ось Ox, положительные и отрицательные части частично взаимно компенсируются. Без разбиения на промежутки можно получить число, далёкое от искомой площади.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39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анализ знака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вычислением важно найти нули функции и определить, где она положительна, а где отрицательна. Это позволяет правильно выбрать формулу и не перепутать площадь с интегралом.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307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для 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требуется именно площадь фигуры, участки под осью рассматривают отдельно и суммируют по модулю. Тогда результат соответствует реальному размеру области на плоскости.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площадь по графику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вычислении площади по графику функции или между графиками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интерпретация площади: профиль местности или сечения
</a:t>
            </a:r>
            <a:endParaRPr lang="en-US" sz="2567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175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 как 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линия на рисунке описывает профиль холма или насыпи, то площадь под графиком отражает поперечное сечение. Именно так абстрактная формула начинает описывать реальную форму объекта.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38325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объёму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площади сечения на длину получают объём слоя или тела вращения в простейших моделях. Поэтому интеграл часто используется там, где нужно измерить не только площадь, но и количество материала.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953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расчёты встречаются в строительстве, инженерии и физике. Они помогают оценивать объём резервуаров, массу распределённых слоёв и другие величины, зависящие от накопления по одной координате.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1863761"/>
            <a:ext cx="4007700" cy="221012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вычислении площадей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наиболее частые неточности при работе с определёнными интегралами и площадями фигур.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со сложностью вычислений, а с невнимательной работой с графиком, границами и знаком функции.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из школьных задач на определённый интеграл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01579"/>
            <a:ext cx="220800" cy="2523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480550"/>
            <a:ext cx="220800" cy="2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и смысл результата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результата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Число, полученное после вычисления, имеет геометрический или прикладной смысл только вместе с единицами. Без них нельзя понять, что именно измеряет найденная площадь.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величины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прикладных задачах оси могут быть подписаны условно: секунды, стоимость, плотность или скорость. Тогда интеграл всё равно показывает накопленный вклад величины на заданном промежутке.
</a:t>
            </a:r>
            <a:endParaRPr lang="en-US" sz="1073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Согласованные единицы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 оси x отложены метры, а по оси y тоже метры, результат интегрирования выражается в квадратных метрах. Единицы по обеим осям определяют единицы площади.
</a:t>
            </a:r>
            <a:endParaRPr lang="en-US" sz="10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площади с помощью интегралов встречаются на практике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одна и та же идея помогает решать задачи разного типа: от измерения сечений до анализа накопленных изменений во времени. Это делает интеграл универсальным инструментом.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 объединяет разные науки общей идеей накопления, а площадь выступает удобной моделью для описания этого процесса.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областей применения в учебных примерах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корректного решения задач на площадь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область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точно определить, какая фигура рассматривается на чертеже, и какие линии её ограничивают. Ошибка на этом этапе делает неверным весь дальнейший расчёт.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361725" y="590850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знак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промежутке важно понять, находится ли график выше или ниже оси Ox. Это определяет, нужно ли брать интеграл напрямую или переходить к модулям.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все 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 с осью Ox или с другой кривой задают границы интегрирования. Если пропустить хотя бы одну из них, часть площади окажется неучтённой.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361725" y="358452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Сверьте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сопоставить результат с рисунком и с единицами измерения. Такая проверка помогает заметить вычислительные и логические ошибки ещё до сдачи решения.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361725" y="2088300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Разбейте сложную область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верхняя и нижняя границы меняются местами, фигуру следует разделить на несколько частей. Тогда каждый интеграл будет соответствовать своей геометрической области.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Определённый интеграл превращает геометрическую задачу в строгий аналитический расчёт. Он опирается на суммы Римана, формулу Ньютона–Лейбница и внимательный учёт знака функции, поэтому даёт надёжный результат.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 как точное измерение площади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2026-05-30T04:36:10Z</dcterms:created>
  <dcterms:modified xsi:type="dcterms:W3CDTF">2026-05-30T04:36:10Z</dcterms:modified>
</cp:coreProperties>
</file>