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и научно-техническая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связывает страны торговлей, капиталом и технологиями, ускоряя развитие через НТР.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международные связи стали плотнее, а география хозяйства зависит не только от ресурсов. На первый план выходят наука, транспорт и цифровые технологии: НТР ускоряет производство и делает сбои в одной точке мира заметными повсюду.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показатели по мировой торговле, ПИИ, интернет-пользователям и контейнерным перевозкам; график представлен в виде иллюстративного индекса (составлен по описанным тенденциям).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взаимозависимости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2000-х цифровые связи растут особенно быстро, усиливая зависимость стран через данные и сервисы.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глобализации в конце XX — начале XXI века видно по росту «сцепленности» торговли, инвестиций и информационных потоков.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мирового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и специализация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работает как единая система, где страны обмениваются товарами, услугами, капиталом и информацией. Одни государства сильнее в сырьевой сфере, другие — в машиностроении, финансовых и цифровых услугах.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и роль географической близости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организуют выпуск в разных странах и связывают их в цепочки добавленной стоимости. Когда рядом расположены рынки, порты и транспортные узлы, хозяйственная деятельность концентрируется ещё сильнее.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научно-технической революции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— это резкое ускорение научных открытий и их внедрения в производство и повседневную жизнь. В результате научные решения быстрее превращаются в технологии, а технологии — в массовые продукты и услуги.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ключевым направлениям НТР относят микроэлектронику, робототехнику, новые материалы, биотехнологии, космические технологии, спутниковую связь и искусственный интеллект. Эти направления связаны между собой и усиливают эффект друг друга.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становится непосредственной производительной силой: исследования и разработки повышают конкурентоспособность стран. Чем стабильнее финансирование и сильнее инновационная среда, тем быстрее обновляются отрасли экономики.
</a:t>
            </a:r>
            <a:endParaRPr lang="en-US" sz="10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НТР влияет на мировое хозяйство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взаимосвязанных этапов и обратная связь через НИОКР.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972" y="411700"/>
            <a:ext cx="3649806" cy="387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по расходам на НИОКР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Сжатое сравнение: для каждой страны указаны ключевые акценты по НИОКР, технологическим преимуществам и характеру высокотехнологичного экспорта.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наибольшие расходы на НИОКР приходятся на крупнейшие экономики, а лидерство поддерживается связкой науки, университетов, кластеров и промышленности.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UNESCO (агрегированные обзоры и статистика по исследованиям и инновациям).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производства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 Восточной и Юго-Восточной Азии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чаще размещается в этой части мира из‑за сочетания большого внутреннего рынка, сравнительно доступной рабочей силы, развитой инфраструктуры и ориентации на экспорт.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 Западная Европа: управленческие и инженерные роли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сохраняются сильные позиции в корпорационном управлении, проектировании, финансах, программировании и научных исследованиях. Это поддерживает роль региона в технологическом и организационном лидерстве.
</a:t>
            </a:r>
            <a:endParaRPr lang="en-US" sz="1175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сложное международное разделение труда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отрасль всё чаще «разбирается» по этапам: сырьё, комплектующие, сборка и продажи распределяются между различными регионами. Так усложняются связи и растёт зависимость от логистики.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узлы и агломерации как точки притяжения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рынков и транспортных узлов снижает издержки на перемещение и ускоряет поставки. Поэтому вокруг крупных агломераций легче организовать производство и обслуживание.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тенденции из учебных обзоров и статистических сводок; доли приведены как иллюстрация для наглядности, а не как точные значения.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экономики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развитых стран доля сельского хозяйства сокращается, а цифровые и информационные сервисы расширяются быстрее прочих сегментов.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«услуг и цифрового слоя» сочетается с сохранением значимости промышленности там, где идёт технологическое обновление и экспорт продукции с высокой добавленной стоимостью.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 глобальные цепочки стоимости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выстраивают производство по этапам, выбирая страны по стоимости труда, уровню технологий и транспортной доступности. Это позволяет снижать издержки, но усиливает зависимость от сроков поставок и стабильности маршрутов.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схема: разработка и управление — в США или Европе, производство компонентов — в Восточной Азии, сборка — в странах Юго‑Восточной Азии, продажи и сервис — на мировых рынках. Так работают Apple, Toyota, Samsung и Siemens.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рынка труда под влиянием НТР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и набор компетенций: ценятся гибкие навыки — критическое мышление, командная работа, коммуникация, цифровая грамотность и способность быстро обучаться. Так сотрудники адаптируются к новым технологиям быстрее конкурентов.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уменьшает спрос на рутинные операции и типовые функции, где важнее «повтор» и меньше — творчество. Работодатели переориентируются на людей, умеющих проектировать процессы, работать с инструментами и данными.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потребность в специалистах с высокой квалификацией: инженерах, программистах, аналитиках данных, операторах автоматизированных линий, биотехнологах. Их работа требует знаний и ответственности за результаты.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труда усиливается конкуренция за кадры, способные уверенно обращаться с информацией и технологическими решениями. Компании быстрее нанимают и переобучают тех, кто понимает риски и ограничения технологий.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индикаторов производительности; для точных значений нужны данные конкретных исследований компаний/отраслей.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производительность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меняет не только скорость, но и качество: уменьшаются повторные операции и брак, а данные позволяют точнее планировать загрузку оборудования и смен.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оборудование, программное обеспечение и обработку данных обычно дают комплексный эффект: сокращают потери времени, снижают число ошибок и увеличивают выпуск на работника.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380880"/>
            <a:ext cx="4788300" cy="23308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0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научно-технической революции
</a:t>
            </a:r>
            <a:endParaRPr lang="en-US" sz="2305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48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выводов из аналитических материалов международных организаций; точечные оценки зависят от страны и отрасли.
</a:t>
            </a:r>
            <a:endParaRPr lang="en-US" sz="487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экономических выгод НТР и социальных, технологических и экологических рисков. Итог — необходимость регулирования и системной подготовки кадров.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эффект НТР реализуется быстрее там, где есть подготовка кадров и инфраструктура. Риски требуют политики: от занятости и безопасности до контроля цепочек поставок.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мировой экономики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технологических этапов: от подключения до автоматизации решений; в центре — данные и скорость их обработки.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поддерживает переход к возобновляемой генерации и снижению выбросов. Экономическая логика меняется: энергетическая эффективность и устойчивость становятся фактором конкурентоспособности отраслей.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«Зелёные» источники энергии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помогают контролировать состояние атмосферы и океана, а также поддерживают раннее обнаружение рисков. Это влияет на планирование цепочек поставок и соблюдение норм.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со спутников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сети, энергоэффективные технологии и переработка отходов уменьшают потери энергии и сырья. Производства учитывают экологические требования при выборе площадок и поставщиков.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Ресурсосбережение в промышленности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точного земледелия снижают перерасход воды и удобрений. Как результат, уменьшается экологический ущерб и повышается устойчивость регионов с уязвимыми ресурсами.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 и меньшая нагрузка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измерение мирового хозяйства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стран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«ядра» концентрируют научные центры, патенты, инвестиции и управление глобальными корпорациями. Многие государства периферии остаются зависимыми от экспорта сырья и импорта технологий.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 проявляется в доступности интернета, качестве образования, уровне инфраструктуры и скорости внедрения инноваций. На карте мира заметны различия между высокоразвитыми странами, новыми индустриальными экономиками и менее развитыми государствами.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«Ядро» и периферия в экономике технологий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 как фактор различий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обзор направлений инвестиций; для точной доли по годам требуются конкретные статистические отчёты (например, отраслевые исследования и данные венчурного сектора).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направляются инвестиции в технологии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крупные вложения тяготеют к сферам высокой добавленной стоимости. Они связаны с экономической безопасностью, ростом производительности и созданием новых цепочек спроса.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концентрацию капитала в стратегических направлениях, где быстро монетизируются разработки и формируются долгосрочные конкурентные преимущества компаний.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мировом хозяйстве и НТР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России в мировом хозяйстве связаны с экспортом энергоресурсов, металлов и химической продукции, а также с развитием ИТ, космической отрасли и ядерных технологий. Дополняют картину отдельные научные школы.
</a:t>
            </a:r>
            <a:endParaRPr lang="en-US" sz="1131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— технологический суверенитет и модернизация промышленности: рост доли высокотехнологичного экспорта, развитие собственного оборудования и программного обеспечения, повышение способности отраслей внедрять инновации.
</a:t>
            </a:r>
            <a:endParaRPr lang="en-US" sz="979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усиливает значение транспортных коридоров, портов, трубопроводов и связей между Европой и Азией. Это важно для движения грузов, комплектующих и технологий.
</a:t>
            </a:r>
            <a:endParaRPr lang="en-US" sz="11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621068"/>
            <a:ext cx="4894200" cy="1460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технологической конкурентоспособности стран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стран по набору индикаторов: НИОКР, исследователи, патенты, экспорт технологий, роботизация и доступ к скоростному интернету. Показатели помогают увидеть роль образования, науки и инновационной политики.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конкурентоспособность определяется не только природными ресурсами: решающую роль играют человеческий капитал, устойчивые инвестиции в науку и качество цифровой инфраструктуры.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WIPO, ITU (конкретные значения зависят от года и выбранной методики подсчёта).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развивается как система взаимосвязанных стран, а НТР определяет темпы и направления этого развития. Технологии повышают производительность, меняют занятость и перераспределяют влияние между государствами, а конкурентоспособность XXI века требует инвестиций в науку и цифру.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2026-05-13T22:49:16Z</dcterms:created>
  <dcterms:modified xsi:type="dcterms:W3CDTF">2026-05-13T22:49:16Z</dcterms:modified>
</cp:coreProperties>
</file>