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Интернет: как пользоваться безопасно и разумно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даёт пользу, но несёт риски. Разберём личные данные, незнакомцев и цифровой след.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7 классе ученики чаще общаются в мессенджерах, соцсетях, смотрят видео и играют онлайн. Опыта распознавания обмана ещё мало. Самые частые проблемы начинаются с переписки с незнакомцами, скачиваний и публикации личных фото.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семиклассников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личным данным относятся имя и фамилия, домашний адрес, номер школы и класс, телефон, пароли и коды из SMS. Даже одна деталь может стать ключом к дальнейшим действиям злоумышленника.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Опасной бывает «частичная» информация: имя + номер школы + район проживания. В таком наборе незнакомцу проще собрать о ребёнке больше сведений и выйти на контакт.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Отдельный риск создают фотографии с адресными табличками, бейджами, школьной формой и включённой геометкой. Лучше избегать таких снимков и отключать привязку по местоположению.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данные: что нельзя публиковать в открытом доступе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подозрительном сообщении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шагов: от проверки до блокировки и жалобы — особенно при срочности, призах и угрозах.
</a:t>
            </a:r>
            <a:endParaRPr lang="en-US" sz="13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28084" y="1497250"/>
            <a:ext cx="2620982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Ниже — самые распространённые виды опасности и что сделать в первые минуты, чтобы снизить риск.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Угроза обычно развивается через контакт и действие. Если быстро прекратить переписку и не выполнять просьбы злоумышленника, вероятность вреда заметно снижается.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правила цифровой безопасности для школьников.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угрозы в сети и первые 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сценариев риска (без привязки к конкретной статистике).
</a:t>
            </a:r>
            <a:endParaRPr lang="en-US" sz="117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сталкиваются с рисками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мессенджерах и играх проще начать личный разговор, попросить фото или код, переслать опасную ссылку.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проблемы возникают там, где быстро общаются и легко делятся материалами. Значит, именно там нужна особенно внимательная проверка контактов и ссылок.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 разговора и переход к личному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Опасный контакт часто начинает разговор слишком быстро и переводит тему в личные вопросы: возраст, адрес, школа. Может просить фото или видео, чтобы получить материалы и продолжить давление.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Предложения, которые нарушают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Тревожные сигналы — подарки за общение, просьбы скрыть переписку от родителей и предложение перейти в другой чат. Иногда человек уговаривает отправить «самое важное» прямо сейчас.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опасного незнакомца в сети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пароль обычно содержит не менее 10–12 символов: буквы в верхнем и нижнем регистре, цифры и знаки. Это снижает шанс подбора и угадывания.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пароль для разных сайтов опасен: если взломают один аккаунт, пострадают и другие. Дополнительную защиту даёт двухфакторная проверка входа — код из SMS или приложение.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 и коды нельзя сообщать друзьям, одноклассникам и незнакомым людям. Даже если просят «помочь войти», безопаснее отказаться и предупредить взрослого.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Пароли и защита аккаунтов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кибербуллинге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сохранить доказательства, остановить контакт, привлечь взрослых и действовать при угрозах.
</a:t>
            </a:r>
            <a:endParaRPr lang="en-US" sz="10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на основе типичных способов распространения контента в сети (без привязки к конкретной статистике).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Цифровой след: что остается после публикаций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следы часто оставляют фотографии, скриншоты и комментарии: их легко переслать и сохранить.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удалённая публикация может продолжать «жить» в пересылках и копиях. Поэтому важно думать перед тем, как написать или отправить что-то.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623379"/>
            <a:ext cx="4063200" cy="23841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переписка оставалась безопасной, важны правила поведения: вежливость, уважение границ и аккуратность с контентом. Отдельно важно прекращать контакт, если собеседник давит или запугивает.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 выбираете уважительный тон и делаете паузу перед отправкой сообщения, конфликтов и рискованных ситуаций становится меньше.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рекомендаций по кибербезопасности для подростков (общие практики)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общения в интернете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69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информацию по шагам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24050" y="11589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насторожитесь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Громкий заголовок, эмоции и восклицательные знаки часто используют, чтобы вы не думали. Проверьте, есть ли ссылка на первоисточник и указаны ли автор и организация.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910675" y="2050352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найдите первоисточник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Ищите, откуда информация появилась сначала: сайт учреждения, пресс-релиз, оригинальное видео/пост. Если первоисточника нет — не распространяйте новость.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24050" y="2892425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сверка с источниками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утверждение минимум с 2–3 надежными сайтами. Особое внимание — совпадает ли фактура: дата, место, цифры, имена и формулировки.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910675" y="3827327"/>
            <a:ext cx="34029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30039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4: проверьте дату и автора
</a:t>
            </a:r>
            <a:pPr algn="r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публикации и автор помогают понять, не устарело ли сообщение и кто несет ответственность за текст. После этого решайте: репостить или нет.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900" y="1917"/>
            <a:ext cx="4319700" cy="39231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хорошие предложения в играх и соцсетях
</a:t>
            </a:r>
            <a:endParaRPr lang="en-US" sz="3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116900" y="71072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1) Бесплатные скины, монеты, призы и «секретные подарки» нередко используют как приманку для перехода на мошеннический сайт. Обычно там торопят и обещают редкую награду без условий.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116900" y="2183575"/>
            <a:ext cx="3332400" cy="107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2) Опасные признаки — срочность, обещание «только сейчас» и просьба ввести пароль, код или данные карты. Если вы сомневаетесь, не кликайте и сообщите взрослому.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безопасно загружать приложения и файлы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перед установкой (магазин, разработчик, разрешения, формат файлов)
</a:t>
            </a:r>
            <a:endParaRPr lang="en-US" sz="131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рекомендации по управлению разрешениями приложений (общее описание категорий рисков)
</a:t>
            </a:r>
            <a:endParaRPr lang="en-US" sz="97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разрешения приложений требуют особого внимания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Разрешения влияют на то, какую личную информацию приложение может получать. Особенно тщательно оценивайте доступ к месту и контактам, даже если приложение кажется «игровым» или «безопасным».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разрешение связано с личной жизнью, тем выше риск. Геолокация и контакты дают много контекста о человеке и его общении.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1484" y="1497250"/>
            <a:ext cx="3134182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вас пугают, шантажируют, просят личные фото или предлагают опасные шаги, действуйте быстро и фиксируйте доказательства. При взломе — проверьте активные сеансы и обратитесь в поддержку.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84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прекращение контакта и фиксация материалов помогают уменьшить вред и ускоряют помощь со стороны взрослых и сервиса.
</a:t>
            </a:r>
            <a:endParaRPr lang="en-US" sz="1384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практики реагирования на киберриски (безопасное поведение подростков)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действий, если в сети стало страшно или неудобно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343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0056" y="14443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3431" y="3162740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70056" y="314090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как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Здороваться, не перебивать и не переходить на личности — базовые правила. Шутка или «мем» могут задеть сильнее, чем кажется, если у людей разные чувства и контекст.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границы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оскорбляйте и не высмеивайте ошибки. Если видите провокации, лучше промолчать и не подливать масла в конфликт. Умение остановиться снижает риск травли.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публикуйте чужое без согласия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размещайте и не пересылайте чужие фото без разрешения. Даже короткий комментарий может повлиять на человека, поэтому уважайте приватность и договоренности.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5149700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перед ответом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вас задели, не отвечайте грубостью. Сначала подумайте, что будет дальше: конфликт усилится или решится. Пауза помогает выбрать безопасный и корректный тон.
</a:t>
            </a:r>
            <a:endParaRPr lang="en-US" sz="1431" dirty="0"/>
          </a:p>
        </p:txBody>
      </p:sp>
      <p:sp>
        <p:nvSpPr>
          <p:cNvPr id="17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Сетевой этикет: уважение в переписке и комментариях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устройства включите блокировку экрана с PIN-кодом или отпечатком пальца, установите автоматические обновления, а также проверьте работу антивируса. Это снижает риск взлома и заражения вредоносными программами.
</a:t>
            </a:r>
            <a:endParaRPr lang="en-US" sz="1502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Сделайте резервную копию данных: фотографии, контакты и важные файлы сохранятся при потере или поломке телефона. Резервная копия помогает восстановиться без лишних переживаний и быстрее обратиться за помощью.
</a:t>
            </a:r>
            <a:endParaRPr lang="en-US" sz="1605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на телефоне и дома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Обобщенная модель соотношения пользы и рисков для учебных целей (без точных статистических данных)
</a:t>
            </a:r>
            <a:endParaRPr lang="en-US" sz="963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и риск: как выглядит баланс онлайн-активности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помогает учиться, общаться и творить, но риск растет, когда вы спешите, доверяете незнакомцам или публикуете личные данные. Секрет — проверять и не торопиться.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не исчезает полностью, но им можно управлять: аккуратная переписка, внимательные ссылки и остановка перед публикацией уменьшают вероятность проблем.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публикуйте личные данные, проверяйте ссылки и людей и сразу обращайтесь к взрослым при угрозе. Для семиклассника важны внимательность, уважение, аккуратность с файлами и привычка думать перед сообщением.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выводы: безопасное поведение в сети — это привычка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2026-05-13T16:06:29Z</dcterms:created>
  <dcterms:modified xsi:type="dcterms:W3CDTF">2026-05-13T16:06:29Z</dcterms:modified>
</cp:coreProperties>
</file>